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8" r:id="rId4"/>
  </p:sldMasterIdLst>
  <p:notesMasterIdLst>
    <p:notesMasterId r:id="rId14"/>
  </p:notesMasterIdLst>
  <p:handoutMasterIdLst>
    <p:handoutMasterId r:id="rId15"/>
  </p:handoutMasterIdLst>
  <p:sldIdLst>
    <p:sldId id="256" r:id="rId5"/>
    <p:sldId id="373" r:id="rId6"/>
    <p:sldId id="375" r:id="rId7"/>
    <p:sldId id="379" r:id="rId8"/>
    <p:sldId id="328" r:id="rId9"/>
    <p:sldId id="376" r:id="rId10"/>
    <p:sldId id="378" r:id="rId11"/>
    <p:sldId id="303" r:id="rId12"/>
    <p:sldId id="27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3D1B2E-9630-4958-A8EB-EE33E552362B}" v="69" dt="2025-11-06T19:15:49.608"/>
    <p1510:client id="{A45DF891-E763-ADE8-37DB-117DFFFBE00B}" v="516" dt="2025-11-06T19:50:05.697"/>
  </p1510:revLst>
</p1510:revInfo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5226" autoAdjust="0"/>
  </p:normalViewPr>
  <p:slideViewPr>
    <p:cSldViewPr snapToGrid="0">
      <p:cViewPr varScale="1">
        <p:scale>
          <a:sx n="88" d="100"/>
          <a:sy n="88" d="100"/>
        </p:scale>
        <p:origin x="132" y="33"/>
      </p:cViewPr>
      <p:guideLst/>
    </p:cSldViewPr>
  </p:slideViewPr>
  <p:outlineViewPr>
    <p:cViewPr>
      <p:scale>
        <a:sx n="33" d="100"/>
        <a:sy n="33" d="100"/>
      </p:scale>
      <p:origin x="0" y="-546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3CA95F9-8BCF-40C1-B842-BCFFD43632F6}">
      <dgm:prSet custT="1"/>
      <dgm:spPr/>
      <dgm:t>
        <a:bodyPr/>
        <a:lstStyle/>
        <a:p>
          <a:pPr algn="ctr" rtl="0">
            <a:lnSpc>
              <a:spcPct val="100000"/>
            </a:lnSpc>
            <a:defRPr b="1" spc="20">
              <a:latin typeface="+mj-lt"/>
            </a:defRPr>
          </a:pPr>
          <a:r>
            <a:rPr lang="en-US" sz="1600" b="0" dirty="0">
              <a:latin typeface="Posterama"/>
            </a:rPr>
            <a:t>Aryan Lohia</a:t>
          </a:r>
          <a:br>
            <a:rPr lang="en-US" sz="1600" dirty="0">
              <a:solidFill>
                <a:sysClr val="windowText" lastClr="000000"/>
              </a:solidFill>
            </a:rPr>
          </a:br>
          <a:r>
            <a:rPr lang="en-US" sz="1600" b="0" dirty="0">
              <a:latin typeface="Posterama"/>
              <a:cs typeface="Posterama"/>
            </a:rPr>
            <a:t>23MA10073</a:t>
          </a:r>
          <a:endParaRPr lang="en-US" sz="1800" b="0" dirty="0">
            <a:latin typeface="+mn-lt"/>
          </a:endParaRPr>
        </a:p>
      </dgm:t>
    </dgm:pt>
    <dgm:pt modelId="{FC4F4986-5DCD-4DC2-B7FD-2C5FABEF9979}" type="parTrans" cxnId="{E6EDE7CF-5B3F-4E2C-99EE-D5462F0EC9CE}">
      <dgm:prSet/>
      <dgm:spPr/>
      <dgm:t>
        <a:bodyPr/>
        <a:lstStyle/>
        <a:p>
          <a:endParaRPr lang="en-US"/>
        </a:p>
      </dgm:t>
    </dgm:pt>
    <dgm:pt modelId="{D868EA7F-D868-4231-86D5-66D9B2DF2F62}" type="sibTrans" cxnId="{E6EDE7CF-5B3F-4E2C-99EE-D5462F0EC9CE}">
      <dgm:prSet/>
      <dgm:spPr/>
      <dgm:t>
        <a:bodyPr/>
        <a:lstStyle/>
        <a:p>
          <a:endParaRPr lang="en-US"/>
        </a:p>
      </dgm:t>
    </dgm:pt>
    <dgm:pt modelId="{1E293C9C-50F7-4DF0-A45F-EF6AA41E15B2}">
      <dgm:prSet custT="1"/>
      <dgm:spPr/>
      <dgm:t>
        <a:bodyPr/>
        <a:lstStyle/>
        <a:p>
          <a:pPr algn="ctr" rtl="0">
            <a:lnSpc>
              <a:spcPct val="100000"/>
            </a:lnSpc>
            <a:defRPr b="1" spc="20">
              <a:latin typeface="+mj-lt"/>
            </a:defRPr>
          </a:pPr>
          <a:r>
            <a:rPr lang="en-US" sz="1600" b="0" dirty="0">
              <a:latin typeface="Posterama"/>
            </a:rPr>
            <a:t>Antariksh </a:t>
          </a:r>
          <a:r>
            <a:rPr lang="en-US" sz="1600" b="0" dirty="0">
              <a:solidFill>
                <a:srgbClr val="000000"/>
              </a:solidFill>
              <a:latin typeface="Posterama"/>
            </a:rPr>
            <a:t>Das</a:t>
          </a:r>
          <a:br>
            <a:rPr lang="en-US" sz="1600" b="0" dirty="0">
              <a:solidFill>
                <a:schemeClr val="accent1"/>
              </a:solidFill>
            </a:rPr>
          </a:br>
          <a:r>
            <a:rPr lang="en-US" sz="1600" b="0" dirty="0">
              <a:solidFill>
                <a:schemeClr val="tx2"/>
              </a:solidFill>
              <a:latin typeface="Posterama"/>
              <a:cs typeface="Posterama"/>
            </a:rPr>
            <a:t>23CS10086</a:t>
          </a:r>
          <a:endParaRPr lang="en-US" sz="1800" b="0" dirty="0">
            <a:solidFill>
              <a:schemeClr val="tx2"/>
            </a:solidFill>
            <a:latin typeface="+mn-lt"/>
          </a:endParaRPr>
        </a:p>
      </dgm:t>
    </dgm:pt>
    <dgm:pt modelId="{04936CC5-1B2F-4620-ABDF-F195956C3F4A}" type="parTrans" cxnId="{A7E7000F-0D10-4D88-844F-C9CB2A6A39DA}">
      <dgm:prSet/>
      <dgm:spPr/>
      <dgm:t>
        <a:bodyPr/>
        <a:lstStyle/>
        <a:p>
          <a:endParaRPr lang="en-US"/>
        </a:p>
      </dgm:t>
    </dgm:pt>
    <dgm:pt modelId="{E019F05B-61F4-4915-9D10-5D6F328EA591}" type="sibTrans" cxnId="{A7E7000F-0D10-4D88-844F-C9CB2A6A39DA}">
      <dgm:prSet/>
      <dgm:spPr/>
      <dgm:t>
        <a:bodyPr/>
        <a:lstStyle/>
        <a:p>
          <a:endParaRPr lang="en-US"/>
        </a:p>
      </dgm:t>
    </dgm:pt>
    <dgm:pt modelId="{DA3F2F2F-B5A8-4CFD-ABCE-1BC48CD913AF}">
      <dgm:prSet custT="1"/>
      <dgm:spPr/>
      <dgm:t>
        <a:bodyPr/>
        <a:lstStyle/>
        <a:p>
          <a:pPr algn="ctr" rtl="0">
            <a:lnSpc>
              <a:spcPct val="100000"/>
            </a:lnSpc>
            <a:defRPr b="1" spc="20">
              <a:latin typeface="+mj-lt"/>
            </a:defRPr>
          </a:pPr>
          <a:r>
            <a:rPr lang="en-US" sz="1600" b="0" dirty="0">
              <a:latin typeface="Posterama"/>
            </a:rPr>
            <a:t>Siddhant Singh</a:t>
          </a:r>
          <a:br>
            <a:rPr lang="en-US" sz="1600" b="0" dirty="0">
              <a:solidFill>
                <a:schemeClr val="tx1"/>
              </a:solidFill>
            </a:rPr>
          </a:br>
          <a:r>
            <a:rPr lang="en-US" sz="1600" b="0" dirty="0">
              <a:solidFill>
                <a:schemeClr val="tx1"/>
              </a:solidFill>
              <a:latin typeface="Posterama"/>
              <a:cs typeface="Posterama"/>
            </a:rPr>
            <a:t>23CS10085</a:t>
          </a:r>
          <a:endParaRPr lang="en-US" sz="1800" b="0" dirty="0">
            <a:solidFill>
              <a:schemeClr val="tx1"/>
            </a:solidFill>
            <a:latin typeface="+mn-lt"/>
          </a:endParaRPr>
        </a:p>
      </dgm:t>
    </dgm:pt>
    <dgm:pt modelId="{D4AFA5E0-6624-49A6-B10B-4FFA7483C001}" type="parTrans" cxnId="{307321D6-32A9-4F29-A35B-8328C6417311}">
      <dgm:prSet/>
      <dgm:spPr/>
      <dgm:t>
        <a:bodyPr/>
        <a:lstStyle/>
        <a:p>
          <a:endParaRPr lang="en-US"/>
        </a:p>
      </dgm:t>
    </dgm:pt>
    <dgm:pt modelId="{038FE749-6004-418E-86C7-7C1B1D7930F4}" type="sibTrans" cxnId="{307321D6-32A9-4F29-A35B-8328C6417311}">
      <dgm:prSet/>
      <dgm:spPr/>
      <dgm:t>
        <a:bodyPr/>
        <a:lstStyle/>
        <a:p>
          <a:endParaRPr lang="en-US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3" custScaleX="135512" custScaleY="135512"/>
      <dgm:spPr>
        <a:prstGeom prst="roundRect">
          <a:avLst/>
        </a:pr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 person taking a selfie in front of a mountain&#10;&#10;AI-generated content may be incorrect."/>
        </a:ext>
      </dgm:extLst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6" custLinFactNeighborY="17872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6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3" custScaleX="135512" custScaleY="135512"/>
      <dgm:spPr>
        <a:prstGeom prst="roundRect">
          <a:avLst/>
        </a:prstGeom>
        <a:blipFill dpi="0" rotWithShape="1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 person standing in front of a building&#10;&#10;AI-generated content may be incorrect."/>
        </a:ext>
      </dgm:extLst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6" custLinFactNeighborY="17872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6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3" custScaleX="135512" custScaleY="135512"/>
      <dgm:spPr>
        <a:prstGeom prst="roundRect">
          <a:avLst/>
        </a:prstGeom>
        <a:blipFill dpi="0" rotWithShape="1"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 person in a red shirt and black vest&#10;&#10;AI-generated content may be incorrect."/>
        </a:ext>
      </dgm:extLst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6" custLinFactNeighborY="17872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6" custLinFactY="-45265" custLinFactNeighborX="14101" custLinFactNeighborY="-100000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1863893" y="489500"/>
          <a:ext cx="2281886" cy="2281886"/>
        </a:xfrm>
        <a:prstGeom prst="roundRect">
          <a:avLst/>
        </a:pr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1856304" y="2870005"/>
          <a:ext cx="2297064" cy="468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600" b="0" kern="1200" dirty="0">
              <a:latin typeface="Posterama"/>
            </a:rPr>
            <a:t>Aryan Lohia</a:t>
          </a:r>
          <a:br>
            <a:rPr lang="en-US" sz="1600" kern="1200" dirty="0">
              <a:solidFill>
                <a:sysClr val="windowText" lastClr="000000"/>
              </a:solidFill>
            </a:rPr>
          </a:br>
          <a:r>
            <a:rPr lang="en-US" sz="1600" b="0" kern="1200" dirty="0">
              <a:latin typeface="Posterama"/>
              <a:cs typeface="Posterama"/>
            </a:rPr>
            <a:t>23MA10073</a:t>
          </a:r>
          <a:endParaRPr lang="en-US" sz="1800" b="0" kern="1200" dirty="0">
            <a:latin typeface="+mn-lt"/>
          </a:endParaRPr>
        </a:p>
      </dsp:txBody>
      <dsp:txXfrm>
        <a:off x="1856304" y="2870005"/>
        <a:ext cx="2297064" cy="468680"/>
      </dsp:txXfrm>
    </dsp:sp>
    <dsp:sp modelId="{7D166BBB-55AF-452C-B9A0-94A1EE55FF4F}">
      <dsp:nvSpPr>
        <dsp:cNvPr id="0" name=""/>
        <dsp:cNvSpPr/>
      </dsp:nvSpPr>
      <dsp:spPr>
        <a:xfrm>
          <a:off x="1856304" y="3317693"/>
          <a:ext cx="2297064" cy="580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4562944" y="489500"/>
          <a:ext cx="2281886" cy="2281886"/>
        </a:xfrm>
        <a:prstGeom prst="roundRect">
          <a:avLst/>
        </a:prstGeom>
        <a:blipFill dpi="0" rotWithShape="1"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4555355" y="2870005"/>
          <a:ext cx="2297064" cy="468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600" b="0" kern="1200" dirty="0">
              <a:latin typeface="Posterama"/>
            </a:rPr>
            <a:t>Antariksh </a:t>
          </a:r>
          <a:r>
            <a:rPr lang="en-US" sz="1600" b="0" kern="1200" dirty="0">
              <a:solidFill>
                <a:srgbClr val="000000"/>
              </a:solidFill>
              <a:latin typeface="Posterama"/>
            </a:rPr>
            <a:t>Das</a:t>
          </a:r>
          <a:br>
            <a:rPr lang="en-US" sz="1600" b="0" kern="1200" dirty="0">
              <a:solidFill>
                <a:schemeClr val="accent1"/>
              </a:solidFill>
            </a:rPr>
          </a:br>
          <a:r>
            <a:rPr lang="en-US" sz="1600" b="0" kern="1200" dirty="0">
              <a:solidFill>
                <a:schemeClr val="tx2"/>
              </a:solidFill>
              <a:latin typeface="Posterama"/>
              <a:cs typeface="Posterama"/>
            </a:rPr>
            <a:t>23CS10086</a:t>
          </a:r>
          <a:endParaRPr lang="en-US" sz="1800" b="0" kern="1200" dirty="0">
            <a:solidFill>
              <a:schemeClr val="tx2"/>
            </a:solidFill>
            <a:latin typeface="+mn-lt"/>
          </a:endParaRPr>
        </a:p>
      </dsp:txBody>
      <dsp:txXfrm>
        <a:off x="4555355" y="2870005"/>
        <a:ext cx="2297064" cy="468680"/>
      </dsp:txXfrm>
    </dsp:sp>
    <dsp:sp modelId="{1223E777-77CB-4A9A-BF21-12B513842696}">
      <dsp:nvSpPr>
        <dsp:cNvPr id="0" name=""/>
        <dsp:cNvSpPr/>
      </dsp:nvSpPr>
      <dsp:spPr>
        <a:xfrm>
          <a:off x="4555355" y="3317693"/>
          <a:ext cx="2297064" cy="580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7261994" y="489500"/>
          <a:ext cx="2281886" cy="2281886"/>
        </a:xfrm>
        <a:prstGeom prst="roundRect">
          <a:avLst/>
        </a:prstGeom>
        <a:blipFill dpi="0" rotWithShape="1">
          <a:blip xmlns:r="http://schemas.openxmlformats.org/officeDocument/2006/relationships" r:embed="rId3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7254406" y="2870005"/>
          <a:ext cx="2297064" cy="468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600" b="0" kern="1200" dirty="0">
              <a:latin typeface="Posterama"/>
            </a:rPr>
            <a:t>Siddhant Singh</a:t>
          </a:r>
          <a:br>
            <a:rPr lang="en-US" sz="1600" b="0" kern="1200" dirty="0">
              <a:solidFill>
                <a:schemeClr val="tx1"/>
              </a:solidFill>
            </a:rPr>
          </a:br>
          <a:r>
            <a:rPr lang="en-US" sz="1600" b="0" kern="1200" dirty="0">
              <a:solidFill>
                <a:schemeClr val="tx1"/>
              </a:solidFill>
              <a:latin typeface="Posterama"/>
              <a:cs typeface="Posterama"/>
            </a:rPr>
            <a:t>23CS10085</a:t>
          </a:r>
          <a:endParaRPr lang="en-US" sz="1800" b="0" kern="1200" dirty="0">
            <a:solidFill>
              <a:schemeClr val="tx1"/>
            </a:solidFill>
            <a:latin typeface="+mn-lt"/>
          </a:endParaRPr>
        </a:p>
      </dsp:txBody>
      <dsp:txXfrm>
        <a:off x="7254406" y="2870005"/>
        <a:ext cx="2297064" cy="468680"/>
      </dsp:txXfrm>
    </dsp:sp>
    <dsp:sp modelId="{EE420F84-477D-4635-BEF8-66426E9A259D}">
      <dsp:nvSpPr>
        <dsp:cNvPr id="0" name=""/>
        <dsp:cNvSpPr/>
      </dsp:nvSpPr>
      <dsp:spPr>
        <a:xfrm>
          <a:off x="7578315" y="2474255"/>
          <a:ext cx="2297064" cy="580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People Portrait List"/>
  <dgm:desc val="People Portrait List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F37830-0032-42FE-BB7D-4D0AEAE76A4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4F4FE-5BC5-49AA-86B9-F8316897080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D8D8C1-C93D-42CA-9A97-FF499558D459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6F02CC-5414-4BB2-A7DD-9EF9BB13A4A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891B5D-A255-454F-9ABC-4D3310921B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B3D83-8D1A-4DFC-A85C-775CC8A19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771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46F56-1468-4900-AFBA-9E5EE306BC08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702109-9DB5-4930-9529-97D0F7F71D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545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29696-2BE8-442F-AE32-06B5202A78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980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29696-2BE8-442F-AE32-06B5202A784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980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9FEF7-F403-6EFA-412D-63EF0EE10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EA7B9E-07AB-AC8D-0D05-4F6DA3FD62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D3B40E-457D-E518-661B-F28D5395A9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382DD-8734-35A8-49A0-4CB008743A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85D185-D876-4A4B-A351-E623992245C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291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85D185-D876-4A4B-A351-E623992245C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07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FEE58C-1C38-3E5A-83AD-D39127E82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70708E-9D90-E70B-4296-A24DB70360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BDC683-DDF8-9CB4-7F13-35179F2361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34C6C-A3A9-52D0-7B4A-6915A11C6C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29696-2BE8-442F-AE32-06B5202A78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3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85D185-D876-4A4B-A351-E623992245C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151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85D185-D876-4A4B-A351-E623992245C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89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1C27E24-5B5B-4605-9165-13141795F0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72869"/>
            <a:ext cx="12191998" cy="3200134"/>
          </a:xfrm>
          <a:custGeom>
            <a:avLst/>
            <a:gdLst>
              <a:gd name="connsiteX0" fmla="*/ 0 w 12191998"/>
              <a:gd name="connsiteY0" fmla="*/ 0 h 2476346"/>
              <a:gd name="connsiteX1" fmla="*/ 12191998 w 12191998"/>
              <a:gd name="connsiteY1" fmla="*/ 0 h 2476346"/>
              <a:gd name="connsiteX2" fmla="*/ 12191998 w 12191998"/>
              <a:gd name="connsiteY2" fmla="*/ 2476346 h 2476346"/>
              <a:gd name="connsiteX3" fmla="*/ 0 w 12191998"/>
              <a:gd name="connsiteY3" fmla="*/ 2476346 h 2476346"/>
              <a:gd name="connsiteX4" fmla="*/ 0 w 12191998"/>
              <a:gd name="connsiteY4" fmla="*/ 0 h 2476346"/>
              <a:gd name="connsiteX0" fmla="*/ 0 w 12191998"/>
              <a:gd name="connsiteY0" fmla="*/ 0 h 2721443"/>
              <a:gd name="connsiteX1" fmla="*/ 12191998 w 12191998"/>
              <a:gd name="connsiteY1" fmla="*/ 245097 h 2721443"/>
              <a:gd name="connsiteX2" fmla="*/ 12191998 w 12191998"/>
              <a:gd name="connsiteY2" fmla="*/ 2721443 h 2721443"/>
              <a:gd name="connsiteX3" fmla="*/ 0 w 12191998"/>
              <a:gd name="connsiteY3" fmla="*/ 2721443 h 2721443"/>
              <a:gd name="connsiteX4" fmla="*/ 0 w 12191998"/>
              <a:gd name="connsiteY4" fmla="*/ 0 h 2721443"/>
              <a:gd name="connsiteX0" fmla="*/ 0 w 12191998"/>
              <a:gd name="connsiteY0" fmla="*/ 36125 h 2757568"/>
              <a:gd name="connsiteX1" fmla="*/ 12191998 w 12191998"/>
              <a:gd name="connsiteY1" fmla="*/ 281222 h 2757568"/>
              <a:gd name="connsiteX2" fmla="*/ 12191998 w 12191998"/>
              <a:gd name="connsiteY2" fmla="*/ 2757568 h 2757568"/>
              <a:gd name="connsiteX3" fmla="*/ 0 w 12191998"/>
              <a:gd name="connsiteY3" fmla="*/ 2757568 h 2757568"/>
              <a:gd name="connsiteX4" fmla="*/ 0 w 12191998"/>
              <a:gd name="connsiteY4" fmla="*/ 36125 h 2757568"/>
              <a:gd name="connsiteX0" fmla="*/ 0 w 12191998"/>
              <a:gd name="connsiteY0" fmla="*/ 0 h 2721443"/>
              <a:gd name="connsiteX1" fmla="*/ 12191998 w 12191998"/>
              <a:gd name="connsiteY1" fmla="*/ 245097 h 2721443"/>
              <a:gd name="connsiteX2" fmla="*/ 12191998 w 12191998"/>
              <a:gd name="connsiteY2" fmla="*/ 2721443 h 2721443"/>
              <a:gd name="connsiteX3" fmla="*/ 0 w 12191998"/>
              <a:gd name="connsiteY3" fmla="*/ 2721443 h 2721443"/>
              <a:gd name="connsiteX4" fmla="*/ 0 w 12191998"/>
              <a:gd name="connsiteY4" fmla="*/ 0 h 2721443"/>
              <a:gd name="connsiteX0" fmla="*/ 0 w 12191998"/>
              <a:gd name="connsiteY0" fmla="*/ 0 h 2721443"/>
              <a:gd name="connsiteX1" fmla="*/ 12191998 w 12191998"/>
              <a:gd name="connsiteY1" fmla="*/ 245097 h 2721443"/>
              <a:gd name="connsiteX2" fmla="*/ 12191998 w 12191998"/>
              <a:gd name="connsiteY2" fmla="*/ 2721443 h 2721443"/>
              <a:gd name="connsiteX3" fmla="*/ 0 w 12191998"/>
              <a:gd name="connsiteY3" fmla="*/ 2721443 h 2721443"/>
              <a:gd name="connsiteX4" fmla="*/ 0 w 12191998"/>
              <a:gd name="connsiteY4" fmla="*/ 0 h 2721443"/>
              <a:gd name="connsiteX0" fmla="*/ 0 w 12191998"/>
              <a:gd name="connsiteY0" fmla="*/ 0 h 2721443"/>
              <a:gd name="connsiteX1" fmla="*/ 12191998 w 12191998"/>
              <a:gd name="connsiteY1" fmla="*/ 245097 h 2721443"/>
              <a:gd name="connsiteX2" fmla="*/ 12191998 w 12191998"/>
              <a:gd name="connsiteY2" fmla="*/ 2721443 h 2721443"/>
              <a:gd name="connsiteX3" fmla="*/ 0 w 12191998"/>
              <a:gd name="connsiteY3" fmla="*/ 2721443 h 2721443"/>
              <a:gd name="connsiteX4" fmla="*/ 0 w 12191998"/>
              <a:gd name="connsiteY4" fmla="*/ 0 h 2721443"/>
              <a:gd name="connsiteX0" fmla="*/ 0 w 12191998"/>
              <a:gd name="connsiteY0" fmla="*/ 403170 h 3124613"/>
              <a:gd name="connsiteX1" fmla="*/ 6591300 w 12191998"/>
              <a:gd name="connsiteY1" fmla="*/ 15890 h 3124613"/>
              <a:gd name="connsiteX2" fmla="*/ 12191998 w 12191998"/>
              <a:gd name="connsiteY2" fmla="*/ 648267 h 3124613"/>
              <a:gd name="connsiteX3" fmla="*/ 12191998 w 12191998"/>
              <a:gd name="connsiteY3" fmla="*/ 3124613 h 3124613"/>
              <a:gd name="connsiteX4" fmla="*/ 0 w 12191998"/>
              <a:gd name="connsiteY4" fmla="*/ 3124613 h 3124613"/>
              <a:gd name="connsiteX5" fmla="*/ 0 w 12191998"/>
              <a:gd name="connsiteY5" fmla="*/ 403170 h 312461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530729 h 3252172"/>
              <a:gd name="connsiteX1" fmla="*/ 6591300 w 12191998"/>
              <a:gd name="connsiteY1" fmla="*/ 143449 h 3252172"/>
              <a:gd name="connsiteX2" fmla="*/ 12191998 w 12191998"/>
              <a:gd name="connsiteY2" fmla="*/ 189086 h 3252172"/>
              <a:gd name="connsiteX3" fmla="*/ 12191998 w 12191998"/>
              <a:gd name="connsiteY3" fmla="*/ 3252172 h 3252172"/>
              <a:gd name="connsiteX4" fmla="*/ 0 w 12191998"/>
              <a:gd name="connsiteY4" fmla="*/ 3252172 h 3252172"/>
              <a:gd name="connsiteX5" fmla="*/ 0 w 12191998"/>
              <a:gd name="connsiteY5" fmla="*/ 530729 h 3252172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4563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405622 h 3127065"/>
              <a:gd name="connsiteX1" fmla="*/ 6591300 w 12191998"/>
              <a:gd name="connsiteY1" fmla="*/ 18342 h 3127065"/>
              <a:gd name="connsiteX2" fmla="*/ 12191998 w 12191998"/>
              <a:gd name="connsiteY2" fmla="*/ 63979 h 3127065"/>
              <a:gd name="connsiteX3" fmla="*/ 12191998 w 12191998"/>
              <a:gd name="connsiteY3" fmla="*/ 3127065 h 3127065"/>
              <a:gd name="connsiteX4" fmla="*/ 0 w 12191998"/>
              <a:gd name="connsiteY4" fmla="*/ 3127065 h 3127065"/>
              <a:gd name="connsiteX5" fmla="*/ 0 w 12191998"/>
              <a:gd name="connsiteY5" fmla="*/ 405622 h 3127065"/>
              <a:gd name="connsiteX0" fmla="*/ 0 w 12191998"/>
              <a:gd name="connsiteY0" fmla="*/ 478691 h 3200134"/>
              <a:gd name="connsiteX1" fmla="*/ 6591300 w 12191998"/>
              <a:gd name="connsiteY1" fmla="*/ 91411 h 3200134"/>
              <a:gd name="connsiteX2" fmla="*/ 12191998 w 12191998"/>
              <a:gd name="connsiteY2" fmla="*/ 137048 h 3200134"/>
              <a:gd name="connsiteX3" fmla="*/ 12191998 w 12191998"/>
              <a:gd name="connsiteY3" fmla="*/ 3200134 h 3200134"/>
              <a:gd name="connsiteX4" fmla="*/ 0 w 12191998"/>
              <a:gd name="connsiteY4" fmla="*/ 3200134 h 3200134"/>
              <a:gd name="connsiteX5" fmla="*/ 0 w 12191998"/>
              <a:gd name="connsiteY5" fmla="*/ 478691 h 3200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8" h="3200134">
                <a:moveTo>
                  <a:pt x="0" y="478691"/>
                </a:moveTo>
                <a:cubicBezTo>
                  <a:pt x="1786890" y="448251"/>
                  <a:pt x="2044700" y="530622"/>
                  <a:pt x="6591300" y="91411"/>
                </a:cubicBezTo>
                <a:cubicBezTo>
                  <a:pt x="8577580" y="-65860"/>
                  <a:pt x="10438128" y="-72"/>
                  <a:pt x="12191998" y="137048"/>
                </a:cubicBezTo>
                <a:lnTo>
                  <a:pt x="12191998" y="3200134"/>
                </a:lnTo>
                <a:lnTo>
                  <a:pt x="0" y="3200134"/>
                </a:lnTo>
                <a:lnTo>
                  <a:pt x="0" y="478691"/>
                </a:lnTo>
                <a:close/>
              </a:path>
            </a:pathLst>
          </a:custGeom>
          <a:solidFill>
            <a:schemeClr val="accent5"/>
          </a:solidFill>
          <a:ln w="22225">
            <a:noFill/>
          </a:ln>
        </p:spPr>
        <p:txBody>
          <a:bodyPr lIns="182880" tIns="0" anchor="ctr"/>
          <a:lstStyle>
            <a:lvl1pPr marL="731520" algn="l">
              <a:lnSpc>
                <a:spcPct val="100000"/>
              </a:lnSpc>
              <a:spcBef>
                <a:spcPts val="800"/>
              </a:spcBef>
              <a:defRPr sz="5400"/>
            </a:lvl1pPr>
          </a:lstStyle>
          <a:p>
            <a:r>
              <a:rPr lang="en-US" dirty="0"/>
              <a:t>Click to Title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290432B-E439-40FF-A9AA-F20D8672B1D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8" cy="4151560"/>
          </a:xfrm>
          <a:custGeom>
            <a:avLst/>
            <a:gdLst>
              <a:gd name="connsiteX0" fmla="*/ 0 w 12191998"/>
              <a:gd name="connsiteY0" fmla="*/ 0 h 4151560"/>
              <a:gd name="connsiteX1" fmla="*/ 12191998 w 12191998"/>
              <a:gd name="connsiteY1" fmla="*/ 0 h 4151560"/>
              <a:gd name="connsiteX2" fmla="*/ 12191998 w 12191998"/>
              <a:gd name="connsiteY2" fmla="*/ 3809917 h 4151560"/>
              <a:gd name="connsiteX3" fmla="*/ 6591300 w 12191998"/>
              <a:gd name="connsiteY3" fmla="*/ 3764280 h 4151560"/>
              <a:gd name="connsiteX4" fmla="*/ 0 w 12191998"/>
              <a:gd name="connsiteY4" fmla="*/ 4151560 h 41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8" h="4151560">
                <a:moveTo>
                  <a:pt x="0" y="0"/>
                </a:moveTo>
                <a:lnTo>
                  <a:pt x="12191998" y="0"/>
                </a:lnTo>
                <a:lnTo>
                  <a:pt x="12191998" y="3809917"/>
                </a:lnTo>
                <a:cubicBezTo>
                  <a:pt x="10438128" y="3672797"/>
                  <a:pt x="8577580" y="3607009"/>
                  <a:pt x="6591300" y="3764280"/>
                </a:cubicBezTo>
                <a:cubicBezTo>
                  <a:pt x="2044700" y="4203491"/>
                  <a:pt x="1786890" y="4121120"/>
                  <a:pt x="0" y="415156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5FD77643-24B8-4D2F-9CCC-3BCE807F70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24800" y="4246790"/>
            <a:ext cx="3581400" cy="208121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862614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6F70B09C-1A53-4C73-9FD8-708C7D9582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14DE831-4B4E-4AF3-B187-9206DACDB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7514" y="-1"/>
            <a:ext cx="12214827" cy="6858000"/>
            <a:chOff x="-6214" y="-1"/>
            <a:chExt cx="12214827" cy="6858000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D771390A-8381-4353-8D62-C0DD79BC28F6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232E81AB-5D89-4A83-948B-6072C2DEE62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FCC4A04-2321-4CD3-92B2-027B2CBD29BA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A7BC130-410F-4CC7-B9FD-E7C4C01F0C0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E0CFD6B-8DE1-46B9-8FE3-AB225A6719F3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0DD451B-8273-4E41-830F-75FD094A2C59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02381626-BACB-4F9A-B456-31C696CBF2DA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6BD6855-6DB8-463B-9145-BA9CF824252B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71628876-83EE-4DC7-8869-F56C4D143E48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35031072-625B-4FC2-A7AF-A25668B28834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929441C-AEB2-42CA-8577-3203F43FEB0E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9CA70B7-031F-4092-B4FA-4A90532B5036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E85C53C-39CA-4C00-B01E-8C5674BAF03D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28812B8-C920-4FEC-AB94-4B5D8B478A67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8A158BC-BDC0-4D6B-8006-BBDF7041EDDB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EB0F122-2776-4058-B989-F3BAFDA95F5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0F9018F4-E93E-4825-B7D6-94648C22CEE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4F7E653-1B6A-4AEE-998A-D7B535D02D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1439AF-AC90-41E1-885A-7E869844D4C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E0A50FF0-A246-4674-BCF4-476255BEC1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1885235-40A5-43E7-B9FA-DD4B5D22E2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C816EA7-5943-42BE-858C-AF2089001A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709DD2EF-AD5F-4463-BAFC-E7F6F3402C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FB6B983-6B14-43E0-9CE4-22E97309D8F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9AAB25A3-8A3B-4279-AACD-37DD3FCAAF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3B2619E-3696-48DC-80B3-6E827F432F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9B75BCC-DBCB-4C72-A90A-E950FDF7D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070D7F8-AC6B-4E63-9681-742BE98272A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11D8428-90D3-4548-AA28-A6F9C1B92183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00C71E3-446B-4C21-B7C7-B8872FBB5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ight Triangle 76">
            <a:extLst>
              <a:ext uri="{FF2B5EF4-FFF2-40B4-BE49-F238E27FC236}">
                <a16:creationId xmlns:a16="http://schemas.microsoft.com/office/drawing/2014/main" id="{4E3D1D5C-A81E-44CF-B721-6FBE69359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5F7FBB-B77A-47E6-9B07-5B0A0E9B5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814" y="456532"/>
            <a:ext cx="10656372" cy="1126426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8D29AE11-25A6-4A91-94C1-6A26AB6CA3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7390" y="1816398"/>
            <a:ext cx="5164137" cy="7729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8BC29F00-8301-4CEE-BA06-1D534F4970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6913" y="2597976"/>
            <a:ext cx="5164137" cy="3119437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ClrTx/>
              <a:buFont typeface="+mj-lt"/>
              <a:buAutoNum type="arabicPeriod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3" name="Text Placeholder 81">
            <a:extLst>
              <a:ext uri="{FF2B5EF4-FFF2-40B4-BE49-F238E27FC236}">
                <a16:creationId xmlns:a16="http://schemas.microsoft.com/office/drawing/2014/main" id="{348078F7-442A-4846-A477-54C056EEA0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9156" y="1816398"/>
            <a:ext cx="5164137" cy="7729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86" name="Text Placeholder 84">
            <a:extLst>
              <a:ext uri="{FF2B5EF4-FFF2-40B4-BE49-F238E27FC236}">
                <a16:creationId xmlns:a16="http://schemas.microsoft.com/office/drawing/2014/main" id="{20846AFB-4D65-421E-BDFC-A127A1D588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9156" y="2597976"/>
            <a:ext cx="5164137" cy="3119437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ClrTx/>
              <a:buFont typeface="+mj-lt"/>
              <a:buAutoNum type="arabicPeriod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7" name="Date Placeholder 3">
            <a:extLst>
              <a:ext uri="{FF2B5EF4-FFF2-40B4-BE49-F238E27FC236}">
                <a16:creationId xmlns:a16="http://schemas.microsoft.com/office/drawing/2014/main" id="{4E14FBED-7310-4E87-BFA7-050A91D1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88" name="Footer Placeholder 4">
            <a:extLst>
              <a:ext uri="{FF2B5EF4-FFF2-40B4-BE49-F238E27FC236}">
                <a16:creationId xmlns:a16="http://schemas.microsoft.com/office/drawing/2014/main" id="{9D4E6D47-8B2E-4566-8B9E-294FAA0E6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9" name="Slide Number Placeholder 5">
            <a:extLst>
              <a:ext uri="{FF2B5EF4-FFF2-40B4-BE49-F238E27FC236}">
                <a16:creationId xmlns:a16="http://schemas.microsoft.com/office/drawing/2014/main" id="{100CAC88-3775-4C14-ABE2-A6DBB5137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8171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91CF620B-CA95-44EA-ABB7-3C0D72771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25C8A854-6AD5-4EA8-ADB0-B4224410C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A155F89-2CC8-4507-9CAF-52B9C04F1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7514" y="-1"/>
            <a:ext cx="12214827" cy="6858000"/>
            <a:chOff x="-6214" y="-1"/>
            <a:chExt cx="12214827" cy="6858000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BD4B67D-F11A-42B5-AD36-64E839983324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6D992C2-C73A-4020-AB80-910ABD8B66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FE2C1AC-3C9C-4E6F-AB7D-796BB42A793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74DEF58-5490-4294-BAB9-82EDB4B685B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36C22FA6-2BFF-4A17-A8A3-6D0DF06B1F11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6D8CA74-FFC2-4419-A69D-5FA13927B46F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324DD6D-F6AE-4E1F-898D-939DCF98FC63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E0F22C7-C523-4F27-A682-25E22C10A4B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D8C830C3-0BFC-4AA7-872B-FF1C785DBB5E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C33F1ADE-8ECD-4FC1-8B6A-DE1C1675B95C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13D25F39-5E7A-43D1-B675-629B3393384A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9FBA4B2-FB49-4B68-ABBB-19B47CCAF2EC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31B16C3-0946-4E2F-9275-87F95C25C0E6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160A9E2-9353-4FC1-9099-E56AEFE6C022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501D6BDE-C806-4832-BFE5-B43692D4EC54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13E0E13-B29D-4A6F-BD03-B4B74E5C9F8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99062266-EA73-40C1-B2BA-84A5B170C4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8CA1C91-AC4A-4ECC-ABBE-F95A0D71639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D9ED7D18-4C21-4EC7-A69E-F217BB037F4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DE6646E-0507-49D1-BC5A-96FDF97E8D4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880A6265-73D5-4AFE-B003-E79690762B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5FF6B8A-5930-4909-A84D-9D86FAAEA4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BE97C02-B5E8-4E85-AB2D-1B144728C6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9E0D9532-E4F7-4181-B732-B402D7E9293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E0FED504-48F9-42AE-8C1D-18ABEA360C4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761B5F04-4827-493D-8CDB-8FC1F21F86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4D02F9F-A9FF-4569-B1CF-3D5B0B8A589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EE699586-9F40-4AEA-B070-FBBD1775335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4BD64C-0BF9-4084-8C20-90D20EA6B6D7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CC3AD463-404C-4576-AC21-F25582953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0" name="Right Triangle 119">
            <a:extLst>
              <a:ext uri="{FF2B5EF4-FFF2-40B4-BE49-F238E27FC236}">
                <a16:creationId xmlns:a16="http://schemas.microsoft.com/office/drawing/2014/main" id="{2A73DFF6-076E-4BBC-9CDB-E1B24D9B6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DE89C6-E571-4739-8BA7-D97BDCD1D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34268" y="441042"/>
            <a:ext cx="9323464" cy="1162258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1" name="Text Placeholder 81">
            <a:extLst>
              <a:ext uri="{FF2B5EF4-FFF2-40B4-BE49-F238E27FC236}">
                <a16:creationId xmlns:a16="http://schemas.microsoft.com/office/drawing/2014/main" id="{24221B82-BDC2-43E4-9DC3-109392FCBFA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9757" y="1816398"/>
            <a:ext cx="3661357" cy="7729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23" name="Text Placeholder 84">
            <a:extLst>
              <a:ext uri="{FF2B5EF4-FFF2-40B4-BE49-F238E27FC236}">
                <a16:creationId xmlns:a16="http://schemas.microsoft.com/office/drawing/2014/main" id="{F064B050-C9E2-4CBD-8063-8F72369DEA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9280" y="2595913"/>
            <a:ext cx="3661357" cy="3119437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Clr>
                <a:schemeClr val="tx1"/>
              </a:buClr>
              <a:buFont typeface="+mj-lt"/>
              <a:buAutoNum type="arabicPeriod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2" name="Text Placeholder 81">
            <a:extLst>
              <a:ext uri="{FF2B5EF4-FFF2-40B4-BE49-F238E27FC236}">
                <a16:creationId xmlns:a16="http://schemas.microsoft.com/office/drawing/2014/main" id="{AB4DD233-B719-42EE-AE0F-930CABD5AA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51938" y="1822941"/>
            <a:ext cx="3661357" cy="7729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33" name="Text Placeholder 84">
            <a:extLst>
              <a:ext uri="{FF2B5EF4-FFF2-40B4-BE49-F238E27FC236}">
                <a16:creationId xmlns:a16="http://schemas.microsoft.com/office/drawing/2014/main" id="{E2F4A9D6-F113-40C1-B3C8-A9BDB287726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1461" y="2602456"/>
            <a:ext cx="3661357" cy="3119437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Clr>
                <a:schemeClr val="tx1"/>
              </a:buClr>
              <a:buFont typeface="+mj-lt"/>
              <a:buAutoNum type="arabicPeriod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4" name="Text Placeholder 81">
            <a:extLst>
              <a:ext uri="{FF2B5EF4-FFF2-40B4-BE49-F238E27FC236}">
                <a16:creationId xmlns:a16="http://schemas.microsoft.com/office/drawing/2014/main" id="{B5E6D4D3-9E8F-4D92-B05A-7E9BBD7594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83642" y="1822661"/>
            <a:ext cx="3661357" cy="7729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35" name="Text Placeholder 84">
            <a:extLst>
              <a:ext uri="{FF2B5EF4-FFF2-40B4-BE49-F238E27FC236}">
                <a16:creationId xmlns:a16="http://schemas.microsoft.com/office/drawing/2014/main" id="{9C80C61E-A8B2-4011-AE18-0294FFF8890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83165" y="2602176"/>
            <a:ext cx="3661357" cy="3119437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Clr>
                <a:schemeClr val="tx1"/>
              </a:buClr>
              <a:buFont typeface="+mj-lt"/>
              <a:buAutoNum type="arabicPeriod"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25" name="Date Placeholder 3">
            <a:extLst>
              <a:ext uri="{FF2B5EF4-FFF2-40B4-BE49-F238E27FC236}">
                <a16:creationId xmlns:a16="http://schemas.microsoft.com/office/drawing/2014/main" id="{DEB76336-3978-4E04-820F-CCD4115F0A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126" name="Footer Placeholder 4">
            <a:extLst>
              <a:ext uri="{FF2B5EF4-FFF2-40B4-BE49-F238E27FC236}">
                <a16:creationId xmlns:a16="http://schemas.microsoft.com/office/drawing/2014/main" id="{296D1F50-7662-4B72-8D59-73594E519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7" name="Slide Number Placeholder 5">
            <a:extLst>
              <a:ext uri="{FF2B5EF4-FFF2-40B4-BE49-F238E27FC236}">
                <a16:creationId xmlns:a16="http://schemas.microsoft.com/office/drawing/2014/main" id="{DEDEAF7E-D577-4B93-BAE4-358F8963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6493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FB76C12-E75A-4DC1-9960-728FF6247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9A038F-EA18-4BE8-9515-18A5468BA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3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FD9F40A1-CB92-4D33-8C7F-3D64C4CDA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08102" y="-284146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F0B8C043-6614-4EDF-B7D6-FFD668CA6D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142" y="725467"/>
            <a:ext cx="6028339" cy="19338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pPr algn="l"/>
            <a:r>
              <a:rPr lang="en-US" sz="5400">
                <a:solidFill>
                  <a:srgbClr val="FFFFFF"/>
                </a:solidFill>
              </a:rPr>
              <a:t>Click to edit Master title style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65B41117-5C7C-418F-ACC1-2C995E399F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142" y="2887800"/>
            <a:ext cx="6028339" cy="29429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algn="l"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Click to edit Master subtitle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8" name="Date Placeholder 3">
            <a:extLst>
              <a:ext uri="{FF2B5EF4-FFF2-40B4-BE49-F238E27FC236}">
                <a16:creationId xmlns:a16="http://schemas.microsoft.com/office/drawing/2014/main" id="{E8CEA822-47EC-4255-B51C-916CD39C76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53" name="Picture Placeholder 51">
            <a:extLst>
              <a:ext uri="{FF2B5EF4-FFF2-40B4-BE49-F238E27FC236}">
                <a16:creationId xmlns:a16="http://schemas.microsoft.com/office/drawing/2014/main" id="{79C95DFA-DC4E-4658-87DF-37B40F51F4F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94414" y="0"/>
            <a:ext cx="4997586" cy="22828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4" name="Picture Placeholder 51">
            <a:extLst>
              <a:ext uri="{FF2B5EF4-FFF2-40B4-BE49-F238E27FC236}">
                <a16:creationId xmlns:a16="http://schemas.microsoft.com/office/drawing/2014/main" id="{5EF5B274-E5A0-43C9-8A69-83629B0959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91774" y="2286000"/>
            <a:ext cx="5000226" cy="22828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5" name="Picture Placeholder 51">
            <a:extLst>
              <a:ext uri="{FF2B5EF4-FFF2-40B4-BE49-F238E27FC236}">
                <a16:creationId xmlns:a16="http://schemas.microsoft.com/office/drawing/2014/main" id="{4F741404-84C5-4B6D-A9DF-04368D8CE75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90232" y="4572000"/>
            <a:ext cx="5001768" cy="2286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02F5DF9-7A8B-4537-A6A0-2E18DDAEB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7B4CDB4-E22F-44F9-88B7-1F387514E496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5E9F74E-6897-4904-82FB-61A6D96C96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A81A9C5-9E3B-4C65-AB4D-F2303D1D4486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CCEAD54-0ADC-4090-99E7-D1691F787A5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6BE792-DC81-4EA8-ABFD-F41E49E988AC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68594AF-C50A-416B-9238-1BFEA44A71A0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BB7432C-3B26-434E-96F1-3CA88C2C1428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CF2307A-A723-481D-A679-099426CBF66B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713702D-25EA-454E-80F1-45BB74D4CC94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450B88E-997E-4F65-82F8-9D47ECBC796B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75EAEE1-D5B7-4F67-A50A-D616B864B825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E1ABFCA-E35A-4D14-8F29-A5ADABFB908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809049-7B8F-4F96-BA1C-46C0BAA4A475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0330093-E758-4906-A2FC-F18D60D8AF3E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CEC1A30-03E9-4C4D-8340-9B9E6E8CEA0D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4CE662E-0BD8-48D5-AFAE-CDCF90AD56AA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A2192D8-661B-4B8B-A3CD-FA227DD796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76DFA6-E8E2-4E7C-88C0-2305E398AC4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E1A15B-0E79-4E7D-AEB2-4CC45B533F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B1CB8C-2288-41EE-8AAB-B66AFF7085E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AA269E-0C97-43AC-B914-ACE0CEBFDE1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4D09D19-B613-4AF2-ABF3-0FFEC7F7E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3C0ED42-E6BC-4162-9554-D604DD6D6B0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C20673F-4A5C-4719-9B9C-171763FDA82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253314C-8CCD-4CF3-9C37-B580A4AED2C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D7A90F7-C2FA-4AA1-B434-510EAA4E129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4B0EC38-EAFB-43C1-87E3-FE67E72292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0854AE5-9E53-4202-A081-4736689EBC1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B5673B7-A170-46D3-B5E1-D79F3374A71A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Footer Placeholder 4">
            <a:extLst>
              <a:ext uri="{FF2B5EF4-FFF2-40B4-BE49-F238E27FC236}">
                <a16:creationId xmlns:a16="http://schemas.microsoft.com/office/drawing/2014/main" id="{9C730C22-6E95-40BE-A708-FA2A25DD2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0" name="Slide Number Placeholder 5">
            <a:extLst>
              <a:ext uri="{FF2B5EF4-FFF2-40B4-BE49-F238E27FC236}">
                <a16:creationId xmlns:a16="http://schemas.microsoft.com/office/drawing/2014/main" id="{BFC463F0-AD39-4A7E-A5BF-1D7436900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5119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4987528D-293D-419F-B6B1-A104443B2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A467263-FC60-4269-BE10-A00F3AE96A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Right Triangle 52">
            <a:extLst>
              <a:ext uri="{FF2B5EF4-FFF2-40B4-BE49-F238E27FC236}">
                <a16:creationId xmlns:a16="http://schemas.microsoft.com/office/drawing/2014/main" id="{0A2143FD-5B7E-4844-9056-07C72D17C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lowchart: Document 53">
            <a:extLst>
              <a:ext uri="{FF2B5EF4-FFF2-40B4-BE49-F238E27FC236}">
                <a16:creationId xmlns:a16="http://schemas.microsoft.com/office/drawing/2014/main" id="{FD193356-2BA7-4BBE-A881-735188BBD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455724" y="2105114"/>
            <a:ext cx="6858000" cy="2647778"/>
          </a:xfrm>
          <a:prstGeom prst="flowChartDocument">
            <a:avLst/>
          </a:pr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BABB6A4E-AAF5-46BC-AF70-EFB826898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098CE0A-07AF-475D-847B-BC2C09B11257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FAF8888-5C58-4210-9B6C-8453116F89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55DA967-527D-4EF5-BC5B-C9A4D0AE670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D4B90F1-FA63-44F8-AFBD-EAA664F26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779BC52E-5A86-4380-BDBD-4A8C8F79F3DA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518DD47-B72F-4572-8652-594CB38C7C77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BB75A49-D451-4D82-A22C-FF0946E6DED9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BCB1FB9-CC9B-48F2-90C3-821F3F616C17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6D00A7D-DC23-4315-9EC0-B669EB491DB1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76C2DE-1D31-4289-AE7D-6C34B9BEE7E0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62E9492-F409-482D-B645-10FF6AC41AF9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2DC565F-0CA2-4501-8213-735FFE3DF6B3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E5A3D38-7FDD-4709-88C6-590F3E5AEA78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F34FB10-A2A2-42BE-89D3-59CDCDF82CEB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A0EB0B65-231B-4586-AB6F-5AB3DE9FAADA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19DB94B-4BD3-4672-BD6B-3994D5B9CE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806E7D0-A3FD-43BC-B099-D9AD77116FD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9D3F4C0-B895-47F1-B38A-1D86C2396A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2FA5DF4-DE8F-4EF8-BC50-0BDA1ED6BA1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41CF04F-8C94-4781-839F-DCABB2D7BC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08DF419-049D-4C31-BE0A-E5F9FADA510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619C9CF-0817-4920-8D58-4983252BD9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A5B031B-FA3D-4738-BB48-5143A29B800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94D8098E-5CEA-4903-A146-23D553F698E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DA900A38-58AC-40D4-896C-5B66E97123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53E623E7-180E-4DB5-91B3-48CE8414D8B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C3F2957-4A6D-4C53-A2BC-0ED300AE530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9A34577-91E4-43A1-965D-0E340D1398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7E108E-58D2-4FB5-AFA0-27A86DA9630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8B22350-AB76-4020-9872-4E63DFBF96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604" y="689389"/>
            <a:ext cx="5465225" cy="2637455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6" name="Subtitle 2">
            <a:extLst>
              <a:ext uri="{FF2B5EF4-FFF2-40B4-BE49-F238E27FC236}">
                <a16:creationId xmlns:a16="http://schemas.microsoft.com/office/drawing/2014/main" id="{89A872D6-4D76-4CD1-9873-C29D72DFD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142" y="3602038"/>
            <a:ext cx="5414255" cy="156059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</a:lstStyle>
          <a:p>
            <a:pPr algn="l">
              <a:lnSpc>
                <a:spcPct val="110000"/>
              </a:lnSpc>
            </a:pPr>
            <a:r>
              <a:rPr lang="en-US">
                <a:solidFill>
                  <a:schemeClr val="tx2">
                    <a:alpha val="8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2">
                  <a:alpha val="80000"/>
                </a:schemeClr>
              </a:solidFill>
            </a:endParaRPr>
          </a:p>
        </p:txBody>
      </p:sp>
      <p:sp>
        <p:nvSpPr>
          <p:cNvPr id="91" name="Date Placeholder 3">
            <a:extLst>
              <a:ext uri="{FF2B5EF4-FFF2-40B4-BE49-F238E27FC236}">
                <a16:creationId xmlns:a16="http://schemas.microsoft.com/office/drawing/2014/main" id="{4986AE78-551F-477B-AF47-E26167A61C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47" name="Picture Placeholder 4">
            <a:extLst>
              <a:ext uri="{FF2B5EF4-FFF2-40B4-BE49-F238E27FC236}">
                <a16:creationId xmlns:a16="http://schemas.microsoft.com/office/drawing/2014/main" id="{5C9DFB21-140A-4BCA-8D67-8581312FE9D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96630" y="443884"/>
            <a:ext cx="5909831" cy="5879389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2" name="Footer Placeholder 4">
            <a:extLst>
              <a:ext uri="{FF2B5EF4-FFF2-40B4-BE49-F238E27FC236}">
                <a16:creationId xmlns:a16="http://schemas.microsoft.com/office/drawing/2014/main" id="{19C3F2E1-5471-4835-8A24-5F00674FD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3" name="Slide Number Placeholder 5">
            <a:extLst>
              <a:ext uri="{FF2B5EF4-FFF2-40B4-BE49-F238E27FC236}">
                <a16:creationId xmlns:a16="http://schemas.microsoft.com/office/drawing/2014/main" id="{24B165E2-B012-4272-BBB2-66D70B29A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0601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0F25F0BC-3414-4A4E-82FD-7DE1761A5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36E80E-F44A-4A08-AD5C-C4E6E83A7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4F02106-B95B-4137-ABA0-DE89F9345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3107" y="-6055"/>
            <a:ext cx="12185786" cy="2656696"/>
          </a:xfrm>
          <a:custGeom>
            <a:avLst/>
            <a:gdLst>
              <a:gd name="connsiteX0" fmla="*/ 8951169 w 12178450"/>
              <a:gd name="connsiteY0" fmla="*/ 32 h 2001622"/>
              <a:gd name="connsiteX1" fmla="*/ 11653845 w 12178450"/>
              <a:gd name="connsiteY1" fmla="*/ 209874 h 2001622"/>
              <a:gd name="connsiteX2" fmla="*/ 12178450 w 12178450"/>
              <a:gd name="connsiteY2" fmla="*/ 286723 h 2001622"/>
              <a:gd name="connsiteX3" fmla="*/ 12178450 w 12178450"/>
              <a:gd name="connsiteY3" fmla="*/ 2001622 h 2001622"/>
              <a:gd name="connsiteX4" fmla="*/ 0 w 12178450"/>
              <a:gd name="connsiteY4" fmla="*/ 2001622 h 2001622"/>
              <a:gd name="connsiteX5" fmla="*/ 0 w 12178450"/>
              <a:gd name="connsiteY5" fmla="*/ 1010979 h 2001622"/>
              <a:gd name="connsiteX6" fmla="*/ 8951169 w 12178450"/>
              <a:gd name="connsiteY6" fmla="*/ 32 h 200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8450" h="2001622">
                <a:moveTo>
                  <a:pt x="8951169" y="32"/>
                </a:moveTo>
                <a:cubicBezTo>
                  <a:pt x="9704520" y="1593"/>
                  <a:pt x="10578586" y="62133"/>
                  <a:pt x="11653845" y="209874"/>
                </a:cubicBezTo>
                <a:lnTo>
                  <a:pt x="12178450" y="286723"/>
                </a:lnTo>
                <a:lnTo>
                  <a:pt x="12178450" y="2001622"/>
                </a:lnTo>
                <a:lnTo>
                  <a:pt x="0" y="2001622"/>
                </a:lnTo>
                <a:lnTo>
                  <a:pt x="0" y="1010979"/>
                </a:lnTo>
                <a:cubicBezTo>
                  <a:pt x="4768989" y="1010979"/>
                  <a:pt x="5812206" y="-6472"/>
                  <a:pt x="8951169" y="3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86F50E1B-B981-4FF3-B7D0-ED31A0707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0000">
            <a:off x="-266903" y="3535448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AE35541-C201-4A8C-8E97-2CF46579A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273" y="5198354"/>
            <a:ext cx="2602925" cy="1671572"/>
          </a:xfrm>
          <a:custGeom>
            <a:avLst/>
            <a:gdLst>
              <a:gd name="connsiteX0" fmla="*/ 281723 w 2602925"/>
              <a:gd name="connsiteY0" fmla="*/ 0 h 1671572"/>
              <a:gd name="connsiteX1" fmla="*/ 2538665 w 2602925"/>
              <a:gd name="connsiteY1" fmla="*/ 1496001 h 1671572"/>
              <a:gd name="connsiteX2" fmla="*/ 2602925 w 2602925"/>
              <a:gd name="connsiteY2" fmla="*/ 1671572 h 1671572"/>
              <a:gd name="connsiteX3" fmla="*/ 1714953 w 2602925"/>
              <a:gd name="connsiteY3" fmla="*/ 1671572 h 1671572"/>
              <a:gd name="connsiteX4" fmla="*/ 1633707 w 2602925"/>
              <a:gd name="connsiteY4" fmla="*/ 1537837 h 1671572"/>
              <a:gd name="connsiteX5" fmla="*/ 281722 w 2602925"/>
              <a:gd name="connsiteY5" fmla="*/ 818992 h 1671572"/>
              <a:gd name="connsiteX6" fmla="*/ 115019 w 2602925"/>
              <a:gd name="connsiteY6" fmla="*/ 827410 h 1671572"/>
              <a:gd name="connsiteX7" fmla="*/ 0 w 2602925"/>
              <a:gd name="connsiteY7" fmla="*/ 844964 h 1671572"/>
              <a:gd name="connsiteX8" fmla="*/ 0 w 2602925"/>
              <a:gd name="connsiteY8" fmla="*/ 17421 h 1671572"/>
              <a:gd name="connsiteX9" fmla="*/ 31283 w 2602925"/>
              <a:gd name="connsiteY9" fmla="*/ 12646 h 1671572"/>
              <a:gd name="connsiteX10" fmla="*/ 281723 w 2602925"/>
              <a:gd name="connsiteY10" fmla="*/ 0 h 1671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2925" h="1671572">
                <a:moveTo>
                  <a:pt x="281723" y="0"/>
                </a:moveTo>
                <a:cubicBezTo>
                  <a:pt x="1296311" y="0"/>
                  <a:pt x="2166821" y="616864"/>
                  <a:pt x="2538665" y="1496001"/>
                </a:cubicBezTo>
                <a:lnTo>
                  <a:pt x="2602925" y="1671572"/>
                </a:lnTo>
                <a:lnTo>
                  <a:pt x="1714953" y="1671572"/>
                </a:lnTo>
                <a:lnTo>
                  <a:pt x="1633707" y="1537837"/>
                </a:lnTo>
                <a:cubicBezTo>
                  <a:pt x="1340706" y="1104138"/>
                  <a:pt x="844514" y="818992"/>
                  <a:pt x="281722" y="818992"/>
                </a:cubicBezTo>
                <a:cubicBezTo>
                  <a:pt x="225443" y="818992"/>
                  <a:pt x="169830" y="821844"/>
                  <a:pt x="115019" y="827410"/>
                </a:cubicBezTo>
                <a:lnTo>
                  <a:pt x="0" y="844964"/>
                </a:lnTo>
                <a:lnTo>
                  <a:pt x="0" y="17421"/>
                </a:lnTo>
                <a:lnTo>
                  <a:pt x="31283" y="12646"/>
                </a:lnTo>
                <a:cubicBezTo>
                  <a:pt x="113626" y="4284"/>
                  <a:pt x="197174" y="0"/>
                  <a:pt x="281723" y="0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D77D8A9-52A9-426B-A7FA-8F0D57A03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FBA36D2-108E-4BCE-B00B-7AADE262EBA8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7CCA430-E045-49A4-BBFA-58E62DB70C1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A8F23F5-C38C-4F4D-AC9D-53EE5C805B3C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9F8BEAE-4D02-4E92-BF07-2B52C1DC6AAC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ECE1E3-E88F-4BF4-91A1-21CE42A919ED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F3597D0-8C2B-4DF1-A82D-B7AED489FAA9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88A03C0-2CF4-4311-BFE9-050460F9B2B4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9DD4F0C-1AB6-4919-A06A-C33148C95772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F9DCDAB-1034-49DC-B20D-5B3AC4DDA949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03569C8-7E1D-4D32-880E-03A713BC8EC2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787C248-294D-4430-9163-A18DB7A0E58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4E8BBE7-F812-4E02-8220-479D4B2E9DB2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AA42D07-05F3-4BE3-81BF-B5F84474EF19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E1C5E67-B32B-49DC-BF5E-D25C7CF20873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6B1788E-1754-47A2-853A-6FE39EEB1E03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7682792-A763-4918-B362-26D487DE471E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D52BF25-0CAE-4903-A7E6-8A7768DD1F7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14A49A-F4B0-444F-8BA5-9DC89AC760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D09471A-4DE2-47CD-AED8-27D5B1050BD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C0A412-5D4A-44E9-9738-BD17D84887C4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2F41B69-68CE-41EF-BBED-1CD4FF7A9F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3B5DECC-07DB-431C-88EC-3AEE965EC1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6CE55D3-190F-47D1-98A6-D7281E51E0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0324378-6046-45CC-A273-AE16EFF671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190AD03-D044-4A15-879F-BC87B702ABE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9B3C48A-196D-4BE2-A7CD-848178CCFCA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4F5DF92-38A4-42C0-8492-7C34DBFEF33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C093942-8F5E-4520-8571-946A6E5CEBA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648E900-15FD-4793-A783-15BD86852618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itle 1">
            <a:extLst>
              <a:ext uri="{FF2B5EF4-FFF2-40B4-BE49-F238E27FC236}">
                <a16:creationId xmlns:a16="http://schemas.microsoft.com/office/drawing/2014/main" id="{5DF337DA-C179-4649-9021-51ECBB849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20914"/>
            <a:ext cx="5552414" cy="272748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lnSpc>
                <a:spcPct val="110000"/>
              </a:lnSpc>
            </a:pPr>
            <a:r>
              <a:rPr lang="en-US">
                <a:solidFill>
                  <a:schemeClr val="tx2"/>
                </a:solidFill>
                <a:cs typeface="Posterama" panose="020B0504020200020000" pitchFamily="34" charset="0"/>
              </a:rPr>
              <a:t>Click to edit Master title style</a:t>
            </a:r>
            <a:endParaRPr lang="en-US" dirty="0">
              <a:solidFill>
                <a:schemeClr val="tx2"/>
              </a:solidFill>
              <a:cs typeface="Posterama" panose="020B0504020200020000" pitchFamily="34" charset="0"/>
            </a:endParaRPr>
          </a:p>
        </p:txBody>
      </p:sp>
      <p:sp>
        <p:nvSpPr>
          <p:cNvPr id="50" name="Picture Placeholder 44">
            <a:extLst>
              <a:ext uri="{FF2B5EF4-FFF2-40B4-BE49-F238E27FC236}">
                <a16:creationId xmlns:a16="http://schemas.microsoft.com/office/drawing/2014/main" id="{CDAEDC08-93B5-4CC2-A77F-91F47AD1D73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90500" y="195263"/>
            <a:ext cx="5837238" cy="29606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1" name="Picture Placeholder 48">
            <a:extLst>
              <a:ext uri="{FF2B5EF4-FFF2-40B4-BE49-F238E27FC236}">
                <a16:creationId xmlns:a16="http://schemas.microsoft.com/office/drawing/2014/main" id="{C34DF4FD-6356-4CA5-9E6F-749666E2D43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64265" y="184840"/>
            <a:ext cx="5841996" cy="29871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9C696AEE-49AB-4D07-90D6-AD190251723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89663" y="3525611"/>
            <a:ext cx="5816600" cy="27209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0" indent="0">
              <a:buNone/>
              <a:defRPr sz="2400">
                <a:solidFill>
                  <a:schemeClr val="tx2"/>
                </a:solidFill>
              </a:defRPr>
            </a:lvl2pPr>
            <a:lvl3pPr marL="0" indent="0">
              <a:buNone/>
              <a:defRPr sz="2400">
                <a:solidFill>
                  <a:schemeClr val="tx2"/>
                </a:solidFill>
              </a:defRPr>
            </a:lvl3pPr>
            <a:lvl4pPr marL="0" indent="0">
              <a:buNone/>
              <a:defRPr sz="2400">
                <a:solidFill>
                  <a:schemeClr val="tx2"/>
                </a:solidFill>
              </a:defRPr>
            </a:lvl4pPr>
            <a:lvl5pPr marL="0" indent="0"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Date Placeholder 3">
            <a:extLst>
              <a:ext uri="{FF2B5EF4-FFF2-40B4-BE49-F238E27FC236}">
                <a16:creationId xmlns:a16="http://schemas.microsoft.com/office/drawing/2014/main" id="{CEABCB88-BA9F-47D3-A787-DF88895F25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53" name="Footer Placeholder 4">
            <a:extLst>
              <a:ext uri="{FF2B5EF4-FFF2-40B4-BE49-F238E27FC236}">
                <a16:creationId xmlns:a16="http://schemas.microsoft.com/office/drawing/2014/main" id="{6244155B-5D28-4D19-90C2-1FBB57AA8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4" name="Slide Number Placeholder 5">
            <a:extLst>
              <a:ext uri="{FF2B5EF4-FFF2-40B4-BE49-F238E27FC236}">
                <a16:creationId xmlns:a16="http://schemas.microsoft.com/office/drawing/2014/main" id="{E2F1D5A7-A160-4678-8595-C5E217295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8277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88878880-76F2-45B5-916B-36E7EE2B1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75C3C8-6E32-4269-9316-DC942E00A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247C2144-3704-461F-AEA4-5AD7F2A4B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0000">
            <a:off x="-284145" y="1559143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5C2F4A0D-E022-45C1-A4F2-BDD40ECBB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455724" y="2105114"/>
            <a:ext cx="6858000" cy="2647778"/>
          </a:xfrm>
          <a:prstGeom prst="flowChartDocument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B95DAD1-C9F8-42EA-938C-AD799D0D1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E106CB0-0456-42D2-9064-D8307EE2EE64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6564272-B469-4B76-89B3-EAE1C5EA557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C812937-53FC-4F40-9E1F-62BD5DC5C8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5C30D30-0592-4A8D-9BFB-E39327DEB08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5EF5218-294E-41E0-B835-6CD21C0AB503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4EAD817-B289-4780-AF71-3A814DA1517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15FE1B7-342F-44E3-9A5F-4320F4B56F12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F304BD3-68AC-49BC-8B74-71637404CEEC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0859D2C-72C4-411A-BD82-8368DDC03513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B22EA31-AED9-4314-8509-4087F82F1112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4E3D353-A425-4930-AC93-9A9F93EC07E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75827C0-9081-4304-98D0-28375902854E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FBC916B-3AAC-4825-8D0F-923D60C0DA4E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3085D6A-11B7-416E-9A80-085550712976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1619986-89C6-4164-BD69-5117CB5E3D0D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D63A74F-F1A7-4546-BCB1-3C49033B344A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48BEE97-AC71-4466-82E9-05302D19D2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FB7EA87-48DE-40EC-97C4-1119D6E0BC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709E735-55F1-46BE-964B-17589798C45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AE224F2-AB69-40F3-83FC-5A1C2985F11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0841DFB-48FF-4E4C-BD80-FAEDD9869C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3F2079C-0840-41A3-B649-BFA2657D7F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4F5B96-0C46-4542-959C-A0AB18C7DAE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7E7EDBA-8F85-4F7A-A17D-6B49A51D412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43D3094-2C9C-4299-9065-669FFD8F5D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E307EDA-19A4-4312-920D-EC02D2A70C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2953220-FAE3-4A55-B3C5-632C82C456A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2B2B007-553A-4A33-B077-9CA9D031332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E213DEB-4CFC-46B3-8DB4-77581E46552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itle 1">
            <a:extLst>
              <a:ext uri="{FF2B5EF4-FFF2-40B4-BE49-F238E27FC236}">
                <a16:creationId xmlns:a16="http://schemas.microsoft.com/office/drawing/2014/main" id="{EBBBF2BB-36BE-45E7-A35B-260E76E7D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25467"/>
            <a:ext cx="5410197" cy="198217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  <a:cs typeface="Posterama" panose="020B0504020200020000" pitchFamily="34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cs typeface="Posterama" panose="020B0504020200020000" pitchFamily="34" charset="0"/>
            </a:endParaRPr>
          </a:p>
        </p:txBody>
      </p:sp>
      <p:sp>
        <p:nvSpPr>
          <p:cNvPr id="42" name="Content Placeholder 38">
            <a:extLst>
              <a:ext uri="{FF2B5EF4-FFF2-40B4-BE49-F238E27FC236}">
                <a16:creationId xmlns:a16="http://schemas.microsoft.com/office/drawing/2014/main" id="{03257FF4-6F58-4A1E-866D-198569F917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53104" y="2957665"/>
            <a:ext cx="5543524" cy="33587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1"/>
                </a:solidFill>
              </a:defRPr>
            </a:lvl1pPr>
            <a:lvl2pPr marL="0" indent="0">
              <a:buNone/>
              <a:defRPr sz="2400">
                <a:solidFill>
                  <a:schemeClr val="tx2"/>
                </a:solidFill>
              </a:defRPr>
            </a:lvl2pPr>
            <a:lvl3pPr marL="0" indent="0">
              <a:buNone/>
              <a:defRPr sz="2400">
                <a:solidFill>
                  <a:schemeClr val="tx2"/>
                </a:solidFill>
              </a:defRPr>
            </a:lvl3pPr>
            <a:lvl4pPr marL="0" indent="0">
              <a:buNone/>
              <a:defRPr sz="2400">
                <a:solidFill>
                  <a:schemeClr val="tx2"/>
                </a:solidFill>
              </a:defRPr>
            </a:lvl4pPr>
            <a:lvl5pPr marL="0" indent="0"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Picture Placeholder 42">
            <a:extLst>
              <a:ext uri="{FF2B5EF4-FFF2-40B4-BE49-F238E27FC236}">
                <a16:creationId xmlns:a16="http://schemas.microsoft.com/office/drawing/2014/main" id="{32195099-4E20-48F3-8272-F12592AD44F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19875" y="725487"/>
            <a:ext cx="5388490" cy="55194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39" name="Date Placeholder 3">
            <a:extLst>
              <a:ext uri="{FF2B5EF4-FFF2-40B4-BE49-F238E27FC236}">
                <a16:creationId xmlns:a16="http://schemas.microsoft.com/office/drawing/2014/main" id="{CFCED92E-6EA8-410D-90AD-DF0B229BF3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40" name="Footer Placeholder 4">
            <a:extLst>
              <a:ext uri="{FF2B5EF4-FFF2-40B4-BE49-F238E27FC236}">
                <a16:creationId xmlns:a16="http://schemas.microsoft.com/office/drawing/2014/main" id="{FC6D7D3E-FCD8-42CA-A1BB-9112B5530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1" name="Slide Number Placeholder 5">
            <a:extLst>
              <a:ext uri="{FF2B5EF4-FFF2-40B4-BE49-F238E27FC236}">
                <a16:creationId xmlns:a16="http://schemas.microsoft.com/office/drawing/2014/main" id="{A49CA3E6-DD23-4395-AE34-560EA112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123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0B54C968-9162-4E94-9F00-9921A4333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890" y="1"/>
            <a:ext cx="6168182" cy="6858000"/>
          </a:xfrm>
          <a:custGeom>
            <a:avLst/>
            <a:gdLst>
              <a:gd name="connsiteX0" fmla="*/ 0 w 5115291"/>
              <a:gd name="connsiteY0" fmla="*/ 0 h 6857989"/>
              <a:gd name="connsiteX1" fmla="*/ 5115291 w 5115291"/>
              <a:gd name="connsiteY1" fmla="*/ 0 h 6857989"/>
              <a:gd name="connsiteX2" fmla="*/ 5115291 w 5115291"/>
              <a:gd name="connsiteY2" fmla="*/ 6857989 h 6857989"/>
              <a:gd name="connsiteX3" fmla="*/ 0 w 5115291"/>
              <a:gd name="connsiteY3" fmla="*/ 6857989 h 6857989"/>
              <a:gd name="connsiteX4" fmla="*/ 0 w 5115291"/>
              <a:gd name="connsiteY4" fmla="*/ 0 h 6857989"/>
              <a:gd name="connsiteX0" fmla="*/ 0 w 5115291"/>
              <a:gd name="connsiteY0" fmla="*/ 8467 h 6866456"/>
              <a:gd name="connsiteX1" fmla="*/ 5022158 w 5115291"/>
              <a:gd name="connsiteY1" fmla="*/ 0 h 6866456"/>
              <a:gd name="connsiteX2" fmla="*/ 5115291 w 5115291"/>
              <a:gd name="connsiteY2" fmla="*/ 6866456 h 6866456"/>
              <a:gd name="connsiteX3" fmla="*/ 0 w 5115291"/>
              <a:gd name="connsiteY3" fmla="*/ 6866456 h 6866456"/>
              <a:gd name="connsiteX4" fmla="*/ 0 w 5115291"/>
              <a:gd name="connsiteY4" fmla="*/ 8467 h 6866456"/>
              <a:gd name="connsiteX0" fmla="*/ 0 w 5115291"/>
              <a:gd name="connsiteY0" fmla="*/ 0 h 6857989"/>
              <a:gd name="connsiteX1" fmla="*/ 5013692 w 5115291"/>
              <a:gd name="connsiteY1" fmla="*/ 0 h 6857989"/>
              <a:gd name="connsiteX2" fmla="*/ 5115291 w 5115291"/>
              <a:gd name="connsiteY2" fmla="*/ 6857989 h 6857989"/>
              <a:gd name="connsiteX3" fmla="*/ 0 w 5115291"/>
              <a:gd name="connsiteY3" fmla="*/ 6857989 h 6857989"/>
              <a:gd name="connsiteX4" fmla="*/ 0 w 5115291"/>
              <a:gd name="connsiteY4" fmla="*/ 0 h 6857989"/>
              <a:gd name="connsiteX0" fmla="*/ 0 w 5691024"/>
              <a:gd name="connsiteY0" fmla="*/ 0 h 6857989"/>
              <a:gd name="connsiteX1" fmla="*/ 5013692 w 5691024"/>
              <a:gd name="connsiteY1" fmla="*/ 0 h 6857989"/>
              <a:gd name="connsiteX2" fmla="*/ 5691024 w 5691024"/>
              <a:gd name="connsiteY2" fmla="*/ 3098800 h 6857989"/>
              <a:gd name="connsiteX3" fmla="*/ 5115291 w 5691024"/>
              <a:gd name="connsiteY3" fmla="*/ 6857989 h 6857989"/>
              <a:gd name="connsiteX4" fmla="*/ 0 w 5691024"/>
              <a:gd name="connsiteY4" fmla="*/ 6857989 h 6857989"/>
              <a:gd name="connsiteX5" fmla="*/ 0 w 5691024"/>
              <a:gd name="connsiteY5" fmla="*/ 0 h 6857989"/>
              <a:gd name="connsiteX0" fmla="*/ 0 w 6141720"/>
              <a:gd name="connsiteY0" fmla="*/ 0 h 6857989"/>
              <a:gd name="connsiteX1" fmla="*/ 5013692 w 6141720"/>
              <a:gd name="connsiteY1" fmla="*/ 0 h 6857989"/>
              <a:gd name="connsiteX2" fmla="*/ 5691024 w 6141720"/>
              <a:gd name="connsiteY2" fmla="*/ 3098800 h 6857989"/>
              <a:gd name="connsiteX3" fmla="*/ 6131290 w 6141720"/>
              <a:gd name="connsiteY3" fmla="*/ 5672667 h 6857989"/>
              <a:gd name="connsiteX4" fmla="*/ 5115291 w 6141720"/>
              <a:gd name="connsiteY4" fmla="*/ 6857989 h 6857989"/>
              <a:gd name="connsiteX5" fmla="*/ 0 w 6141720"/>
              <a:gd name="connsiteY5" fmla="*/ 6857989 h 6857989"/>
              <a:gd name="connsiteX6" fmla="*/ 0 w 6141720"/>
              <a:gd name="connsiteY6" fmla="*/ 0 h 6857989"/>
              <a:gd name="connsiteX0" fmla="*/ 0 w 6141720"/>
              <a:gd name="connsiteY0" fmla="*/ 0 h 6857989"/>
              <a:gd name="connsiteX1" fmla="*/ 5013692 w 6141720"/>
              <a:gd name="connsiteY1" fmla="*/ 0 h 6857989"/>
              <a:gd name="connsiteX2" fmla="*/ 5691024 w 6141720"/>
              <a:gd name="connsiteY2" fmla="*/ 3098800 h 6857989"/>
              <a:gd name="connsiteX3" fmla="*/ 6131290 w 6141720"/>
              <a:gd name="connsiteY3" fmla="*/ 5672667 h 6857989"/>
              <a:gd name="connsiteX4" fmla="*/ 5115291 w 6141720"/>
              <a:gd name="connsiteY4" fmla="*/ 6857989 h 6857989"/>
              <a:gd name="connsiteX5" fmla="*/ 0 w 6141720"/>
              <a:gd name="connsiteY5" fmla="*/ 6857989 h 6857989"/>
              <a:gd name="connsiteX6" fmla="*/ 0 w 6141720"/>
              <a:gd name="connsiteY6" fmla="*/ 0 h 6857989"/>
              <a:gd name="connsiteX0" fmla="*/ 0 w 6141720"/>
              <a:gd name="connsiteY0" fmla="*/ 0 h 6857989"/>
              <a:gd name="connsiteX1" fmla="*/ 5013692 w 6141720"/>
              <a:gd name="connsiteY1" fmla="*/ 0 h 6857989"/>
              <a:gd name="connsiteX2" fmla="*/ 5691024 w 6141720"/>
              <a:gd name="connsiteY2" fmla="*/ 3098800 h 6857989"/>
              <a:gd name="connsiteX3" fmla="*/ 6131290 w 6141720"/>
              <a:gd name="connsiteY3" fmla="*/ 5672667 h 6857989"/>
              <a:gd name="connsiteX4" fmla="*/ 5115291 w 6141720"/>
              <a:gd name="connsiteY4" fmla="*/ 6857989 h 6857989"/>
              <a:gd name="connsiteX5" fmla="*/ 0 w 6141720"/>
              <a:gd name="connsiteY5" fmla="*/ 6857989 h 6857989"/>
              <a:gd name="connsiteX6" fmla="*/ 0 w 6141720"/>
              <a:gd name="connsiteY6" fmla="*/ 0 h 6857989"/>
              <a:gd name="connsiteX0" fmla="*/ 0 w 6175182"/>
              <a:gd name="connsiteY0" fmla="*/ 0 h 6857989"/>
              <a:gd name="connsiteX1" fmla="*/ 5013692 w 6175182"/>
              <a:gd name="connsiteY1" fmla="*/ 0 h 6857989"/>
              <a:gd name="connsiteX2" fmla="*/ 5691024 w 6175182"/>
              <a:gd name="connsiteY2" fmla="*/ 3098800 h 6857989"/>
              <a:gd name="connsiteX3" fmla="*/ 6131290 w 6175182"/>
              <a:gd name="connsiteY3" fmla="*/ 5672667 h 6857989"/>
              <a:gd name="connsiteX4" fmla="*/ 5115291 w 6175182"/>
              <a:gd name="connsiteY4" fmla="*/ 6857989 h 6857989"/>
              <a:gd name="connsiteX5" fmla="*/ 0 w 6175182"/>
              <a:gd name="connsiteY5" fmla="*/ 6857989 h 6857989"/>
              <a:gd name="connsiteX6" fmla="*/ 0 w 6175182"/>
              <a:gd name="connsiteY6" fmla="*/ 0 h 6857989"/>
              <a:gd name="connsiteX0" fmla="*/ 0 w 6175182"/>
              <a:gd name="connsiteY0" fmla="*/ 0 h 6857989"/>
              <a:gd name="connsiteX1" fmla="*/ 5013692 w 6175182"/>
              <a:gd name="connsiteY1" fmla="*/ 0 h 6857989"/>
              <a:gd name="connsiteX2" fmla="*/ 5691024 w 6175182"/>
              <a:gd name="connsiteY2" fmla="*/ 3098800 h 6857989"/>
              <a:gd name="connsiteX3" fmla="*/ 6131290 w 6175182"/>
              <a:gd name="connsiteY3" fmla="*/ 5672667 h 6857989"/>
              <a:gd name="connsiteX4" fmla="*/ 5115291 w 6175182"/>
              <a:gd name="connsiteY4" fmla="*/ 6857989 h 6857989"/>
              <a:gd name="connsiteX5" fmla="*/ 0 w 6175182"/>
              <a:gd name="connsiteY5" fmla="*/ 6857989 h 6857989"/>
              <a:gd name="connsiteX6" fmla="*/ 0 w 6175182"/>
              <a:gd name="connsiteY6" fmla="*/ 0 h 6857989"/>
              <a:gd name="connsiteX0" fmla="*/ 0 w 6175182"/>
              <a:gd name="connsiteY0" fmla="*/ 0 h 6866456"/>
              <a:gd name="connsiteX1" fmla="*/ 5013692 w 6175182"/>
              <a:gd name="connsiteY1" fmla="*/ 0 h 6866456"/>
              <a:gd name="connsiteX2" fmla="*/ 5691024 w 6175182"/>
              <a:gd name="connsiteY2" fmla="*/ 3098800 h 6866456"/>
              <a:gd name="connsiteX3" fmla="*/ 6131290 w 6175182"/>
              <a:gd name="connsiteY3" fmla="*/ 5672667 h 6866456"/>
              <a:gd name="connsiteX4" fmla="*/ 5843424 w 6175182"/>
              <a:gd name="connsiteY4" fmla="*/ 6866456 h 6866456"/>
              <a:gd name="connsiteX5" fmla="*/ 0 w 6175182"/>
              <a:gd name="connsiteY5" fmla="*/ 6857989 h 6866456"/>
              <a:gd name="connsiteX6" fmla="*/ 0 w 6175182"/>
              <a:gd name="connsiteY6" fmla="*/ 0 h 6866456"/>
              <a:gd name="connsiteX0" fmla="*/ 0 w 6175182"/>
              <a:gd name="connsiteY0" fmla="*/ 0 h 6866456"/>
              <a:gd name="connsiteX1" fmla="*/ 5013692 w 6175182"/>
              <a:gd name="connsiteY1" fmla="*/ 0 h 6866456"/>
              <a:gd name="connsiteX2" fmla="*/ 5691024 w 6175182"/>
              <a:gd name="connsiteY2" fmla="*/ 3098800 h 6866456"/>
              <a:gd name="connsiteX3" fmla="*/ 6131290 w 6175182"/>
              <a:gd name="connsiteY3" fmla="*/ 5672667 h 6866456"/>
              <a:gd name="connsiteX4" fmla="*/ 5843424 w 6175182"/>
              <a:gd name="connsiteY4" fmla="*/ 6866456 h 6866456"/>
              <a:gd name="connsiteX5" fmla="*/ 0 w 6175182"/>
              <a:gd name="connsiteY5" fmla="*/ 6857989 h 6866456"/>
              <a:gd name="connsiteX6" fmla="*/ 0 w 6175182"/>
              <a:gd name="connsiteY6" fmla="*/ 0 h 6866456"/>
              <a:gd name="connsiteX0" fmla="*/ 0 w 6175182"/>
              <a:gd name="connsiteY0" fmla="*/ 0 h 6866456"/>
              <a:gd name="connsiteX1" fmla="*/ 5013692 w 6175182"/>
              <a:gd name="connsiteY1" fmla="*/ 0 h 6866456"/>
              <a:gd name="connsiteX2" fmla="*/ 5691024 w 6175182"/>
              <a:gd name="connsiteY2" fmla="*/ 3098800 h 6866456"/>
              <a:gd name="connsiteX3" fmla="*/ 6131290 w 6175182"/>
              <a:gd name="connsiteY3" fmla="*/ 5672667 h 6866456"/>
              <a:gd name="connsiteX4" fmla="*/ 5843424 w 6175182"/>
              <a:gd name="connsiteY4" fmla="*/ 6866456 h 6866456"/>
              <a:gd name="connsiteX5" fmla="*/ 0 w 6175182"/>
              <a:gd name="connsiteY5" fmla="*/ 6857989 h 6866456"/>
              <a:gd name="connsiteX6" fmla="*/ 0 w 6175182"/>
              <a:gd name="connsiteY6" fmla="*/ 0 h 6866456"/>
              <a:gd name="connsiteX0" fmla="*/ 0 w 6168182"/>
              <a:gd name="connsiteY0" fmla="*/ 0 h 6866456"/>
              <a:gd name="connsiteX1" fmla="*/ 5013692 w 6168182"/>
              <a:gd name="connsiteY1" fmla="*/ 0 h 6866456"/>
              <a:gd name="connsiteX2" fmla="*/ 5691024 w 6168182"/>
              <a:gd name="connsiteY2" fmla="*/ 3098800 h 6866456"/>
              <a:gd name="connsiteX3" fmla="*/ 6131290 w 6168182"/>
              <a:gd name="connsiteY3" fmla="*/ 5672667 h 6866456"/>
              <a:gd name="connsiteX4" fmla="*/ 5843424 w 6168182"/>
              <a:gd name="connsiteY4" fmla="*/ 6866456 h 6866456"/>
              <a:gd name="connsiteX5" fmla="*/ 0 w 6168182"/>
              <a:gd name="connsiteY5" fmla="*/ 6857989 h 6866456"/>
              <a:gd name="connsiteX6" fmla="*/ 0 w 6168182"/>
              <a:gd name="connsiteY6" fmla="*/ 0 h 686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68182" h="6866456">
                <a:moveTo>
                  <a:pt x="0" y="0"/>
                </a:moveTo>
                <a:lnTo>
                  <a:pt x="5013692" y="0"/>
                </a:lnTo>
                <a:cubicBezTo>
                  <a:pt x="5041915" y="2113844"/>
                  <a:pt x="5392928" y="2241197"/>
                  <a:pt x="5691024" y="3098800"/>
                </a:cubicBezTo>
                <a:cubicBezTo>
                  <a:pt x="6145754" y="4111625"/>
                  <a:pt x="6230068" y="5012267"/>
                  <a:pt x="6131290" y="5672667"/>
                </a:cubicBezTo>
                <a:cubicBezTo>
                  <a:pt x="6035335" y="6070597"/>
                  <a:pt x="5973246" y="6468526"/>
                  <a:pt x="5843424" y="6866456"/>
                </a:cubicBezTo>
                <a:lnTo>
                  <a:pt x="0" y="685798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640080" tIns="777240"/>
          <a:lstStyle/>
          <a:p>
            <a:pPr algn="l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BA990E7A-F299-4210-97ED-B2240FAF8D7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7725" y="0"/>
            <a:ext cx="7534275" cy="6857999"/>
          </a:xfrm>
          <a:custGeom>
            <a:avLst/>
            <a:gdLst>
              <a:gd name="connsiteX0" fmla="*/ 0 w 7432675"/>
              <a:gd name="connsiteY0" fmla="*/ 6856431 h 6857999"/>
              <a:gd name="connsiteX1" fmla="*/ 1083393 w 7432675"/>
              <a:gd name="connsiteY1" fmla="*/ 6857999 h 6857999"/>
              <a:gd name="connsiteX2" fmla="*/ 0 w 7432675"/>
              <a:gd name="connsiteY2" fmla="*/ 6857999 h 6857999"/>
              <a:gd name="connsiteX3" fmla="*/ 254367 w 7432675"/>
              <a:gd name="connsiteY3" fmla="*/ 0 h 6857999"/>
              <a:gd name="connsiteX4" fmla="*/ 7432675 w 7432675"/>
              <a:gd name="connsiteY4" fmla="*/ 0 h 6857999"/>
              <a:gd name="connsiteX5" fmla="*/ 7432675 w 7432675"/>
              <a:gd name="connsiteY5" fmla="*/ 6857999 h 6857999"/>
              <a:gd name="connsiteX6" fmla="*/ 1084100 w 7432675"/>
              <a:gd name="connsiteY6" fmla="*/ 6857999 h 6857999"/>
              <a:gd name="connsiteX7" fmla="*/ 1170353 w 7432675"/>
              <a:gd name="connsiteY7" fmla="*/ 6559920 h 6857999"/>
              <a:gd name="connsiteX8" fmla="*/ 1371965 w 7432675"/>
              <a:gd name="connsiteY8" fmla="*/ 5665681 h 6857999"/>
              <a:gd name="connsiteX9" fmla="*/ 931699 w 7432675"/>
              <a:gd name="connsiteY9" fmla="*/ 3094984 h 6857999"/>
              <a:gd name="connsiteX10" fmla="*/ 254367 w 7432675"/>
              <a:gd name="connsiteY10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432675" h="6857999">
                <a:moveTo>
                  <a:pt x="0" y="6856431"/>
                </a:moveTo>
                <a:lnTo>
                  <a:pt x="1083393" y="6857999"/>
                </a:lnTo>
                <a:lnTo>
                  <a:pt x="0" y="6857999"/>
                </a:lnTo>
                <a:close/>
                <a:moveTo>
                  <a:pt x="254367" y="0"/>
                </a:moveTo>
                <a:lnTo>
                  <a:pt x="7432675" y="0"/>
                </a:lnTo>
                <a:lnTo>
                  <a:pt x="7432675" y="6857999"/>
                </a:lnTo>
                <a:lnTo>
                  <a:pt x="1084100" y="6857999"/>
                </a:lnTo>
                <a:lnTo>
                  <a:pt x="1170353" y="6559920"/>
                </a:lnTo>
                <a:cubicBezTo>
                  <a:pt x="1247083" y="6261841"/>
                  <a:pt x="1299999" y="5963761"/>
                  <a:pt x="1371965" y="5665681"/>
                </a:cubicBezTo>
                <a:cubicBezTo>
                  <a:pt x="1470743" y="5006095"/>
                  <a:pt x="1386429" y="4106562"/>
                  <a:pt x="931699" y="3094984"/>
                </a:cubicBezTo>
                <a:cubicBezTo>
                  <a:pt x="633604" y="2238437"/>
                  <a:pt x="282590" y="2111241"/>
                  <a:pt x="25436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74108930-733F-4442-A067-3D79F6C096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7410" y="4072044"/>
            <a:ext cx="4567990" cy="149537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algn="l">
              <a:lnSpc>
                <a:spcPct val="110000"/>
              </a:lnSpc>
              <a:tabLst>
                <a:tab pos="4686300" algn="l"/>
              </a:tabLst>
            </a:pPr>
            <a:r>
              <a:rPr lang="en-US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8261285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1BA840BD-172F-4ADB-A4C1-EA3FB3A68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D03E71-B54E-4A6E-A4F8-B60561824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DD6F5FA1-46FA-4429-A549-1D06D0D7D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5901199" y="-284145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1BDD7C-B416-481F-A16C-3B14FBB31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CB31C5D-A43A-4C38-B74E-9234A84B02E9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6244DD8-1D8F-4AA3-A5F5-4298E404A2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CE3EBC0-4667-4BC6-A9CC-DA103BD5F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FF8C9D8-06A6-4057-AF4A-E68C2FF52192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698C5D6-0CD8-4B0A-9018-E4E8AB06B165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5FA1E06-A7E0-4387-B888-01CD139E36C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7D7FF7A-6DED-49BA-B18D-C07C47CAC127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0FB5490-621E-4776-8805-17DC2DEB2B2A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EFD8034-FE34-446D-BB83-87D71E740780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8094A7D-9F32-4BC1-807A-99DF2F31074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7259383-E3EA-4FD9-8ED8-83404582FD54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A077C54-7103-434A-AC1C-7F8C94E7DE48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6FEA7A7-36E0-418B-B34C-E78BF293A96C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C33DAE9-7530-473F-B552-AEFA8FB27772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E5A9F99-D683-48ED-A296-1FFD3F21F3A1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D183D34-AB5D-4F46-8E22-B01A42D6AC6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6E20-E8AB-4CF7-B688-5BFDFA98C9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D5CACA9-37C6-4659-BECC-9BE92661075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43037EA-282B-48DA-A0BF-8B91F2AB9F1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77A6A28-098B-407A-831E-D7948FE5E2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BF6BC88-7C7A-46D2-ADA4-C76A9305F4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7B60D5-0F4B-420A-AB1D-D0294AC71C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3834F93-1811-4CFD-83C0-27A8A4B7C34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0F437B9-26C4-4229-BB1F-5642B6DFAA0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167DE33-C7E4-48D4-9D60-DDC9998505F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313C28F-6328-443A-8D90-A5449D98ACB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8F2146-C0F1-40F0-8F15-8C43677357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7712F40-2F4A-4840-9A39-5A5D70CF6F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0515D50-4076-4227-A8A6-1EB1AFD0ED33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6B10FFBE-9594-45E8-A55B-2C29EC499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98742" y="1839842"/>
            <a:ext cx="11791142" cy="44051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6A6EAAA1-04E1-4507-BB68-77740F2960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4" y="339991"/>
            <a:ext cx="11502142" cy="149985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en-US">
                <a:solidFill>
                  <a:schemeClr val="tx2">
                    <a:alpha val="80000"/>
                  </a:schemeClr>
                </a:solidFill>
                <a:cs typeface="Posterama" panose="020B0504020200020000" pitchFamily="34" charset="0"/>
              </a:rPr>
              <a:t>Click to edit Master title style</a:t>
            </a:r>
            <a:endParaRPr lang="en-US" dirty="0">
              <a:solidFill>
                <a:schemeClr val="tx2">
                  <a:alpha val="80000"/>
                </a:schemeClr>
              </a:solidFill>
              <a:cs typeface="Posterama" panose="020B0504020200020000" pitchFamily="34" charset="0"/>
            </a:endParaRP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A3DF4F51-7BE0-4413-AE23-64539333639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9788" y="2124075"/>
            <a:ext cx="10512425" cy="3906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tx1"/>
                </a:solidFill>
              </a:defRPr>
            </a:lvl2pPr>
            <a:lvl3pPr marL="0" indent="0">
              <a:buNone/>
              <a:defRPr sz="1600">
                <a:solidFill>
                  <a:schemeClr val="tx1"/>
                </a:solidFill>
              </a:defRPr>
            </a:lvl3pPr>
            <a:lvl4pPr marL="0" indent="0"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23D1252-F7F4-4FB8-950F-8E4B712E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F83A4E74-05AF-4A1F-A4D9-6EF4B285C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0E42BF9C-AE51-478A-B770-1FB2E0831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808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14214285-E69B-44FA-8F37-3B82B332A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A3C966-52CB-4916-B4BA-FF672A064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CB4C4AFF-B140-4B74-98E9-8E0DBC2D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5901199" y="-284145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E8265C3-9975-474C-9EC6-1865EDA8B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30252D8-1C62-46C0-BAAF-2D16620E3F2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FDBCA84-EA87-46AE-8031-A5D0D41767C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D233BD8-AAA6-4B1E-997F-C2EDAB752A52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47343BE-C40B-42DF-9412-19CFE586E63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FB20094-175C-4954-AC21-B3DF7A29FD9B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CB5AAC6-CAF7-49AB-868B-96216F48F522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4F6A36-B3CB-477C-8DC4-27974A6E6AB0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4710AA7-7038-4AA1-BF59-5F70CD51DC85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B32F850-461E-4AFE-8859-EF590175A8D8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58594BA-77A7-4C7A-89BB-094E0EEC9072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144C66B-6345-41CE-87F1-9835625D215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76F4275-9BB8-482F-B133-0A4409246900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F48B500-CA83-4484-AD8A-B2D2D070AC29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0090DED-C809-419C-B282-4CF2C023C03B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7812DB4-DFE4-4544-B138-17181A0765EB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B7C4281-5CEE-4DDC-A1C3-643D462CF979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67C4728-2C62-4235-A5E5-C1BC3E3A7D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A6AFA3C-432C-422E-8648-0294B214BD4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3AB0C1E-8902-4F27-9C8B-4EAD269CB0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14D8F3C-E2CF-4B21-8A75-F7E2C93419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73221B9-91B2-4BEA-A3AE-41740B0ED3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378359E-9B9D-46E3-8C5F-50F2DDC78B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C909D46-962B-42D0-B061-0E7496E67E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BA859C6-92B5-4DD3-A147-73B1350FF3C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926E7FA-BD78-40EC-BD71-DD58D0410E5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CC56267-308A-47A2-9533-FA19C9ECCD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B57300A-1BE1-4257-AB52-6BBDA69F19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722AA96-3A9B-4BE2-B7A3-D4B32EF3D46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BD30F02-803D-4FDF-AA50-E6144C01D805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9E5E795C-10D5-4BFA-AFD1-F1128D94F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98742" y="1839842"/>
            <a:ext cx="11791142" cy="44051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4CBDD123-7FC3-4DB0-9740-BA9F7A8BF0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4" y="339991"/>
            <a:ext cx="11502142" cy="149985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en-US">
                <a:solidFill>
                  <a:schemeClr val="tx2">
                    <a:alpha val="80000"/>
                  </a:schemeClr>
                </a:solidFill>
                <a:cs typeface="Posterama" panose="020B0504020200020000" pitchFamily="34" charset="0"/>
              </a:rPr>
              <a:t>Click to edit Master title style</a:t>
            </a:r>
            <a:endParaRPr lang="en-US" dirty="0">
              <a:solidFill>
                <a:schemeClr val="tx2">
                  <a:alpha val="80000"/>
                </a:schemeClr>
              </a:solidFill>
              <a:cs typeface="Posterama" panose="020B0504020200020000" pitchFamily="34" charset="0"/>
            </a:endParaRPr>
          </a:p>
        </p:txBody>
      </p:sp>
      <p:sp>
        <p:nvSpPr>
          <p:cNvPr id="37" name="Date Placeholder 3">
            <a:extLst>
              <a:ext uri="{FF2B5EF4-FFF2-40B4-BE49-F238E27FC236}">
                <a16:creationId xmlns:a16="http://schemas.microsoft.com/office/drawing/2014/main" id="{24199D58-7108-494B-8A84-EB5906E260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3AAF141C-063A-4050-A290-B4B15D7D9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9" name="Slide Number Placeholder 5">
            <a:extLst>
              <a:ext uri="{FF2B5EF4-FFF2-40B4-BE49-F238E27FC236}">
                <a16:creationId xmlns:a16="http://schemas.microsoft.com/office/drawing/2014/main" id="{A3C23607-1575-4DAD-BCAD-E0DEAE79F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3" name="Content Placeholder 37">
            <a:extLst>
              <a:ext uri="{FF2B5EF4-FFF2-40B4-BE49-F238E27FC236}">
                <a16:creationId xmlns:a16="http://schemas.microsoft.com/office/drawing/2014/main" id="{64C5BEB3-C2F1-4083-B518-6A3C5E3D91C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5461" y="2419525"/>
            <a:ext cx="9621076" cy="3334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tx1"/>
                </a:solidFill>
              </a:defRPr>
            </a:lvl2pPr>
            <a:lvl3pPr marL="0" indent="0">
              <a:buNone/>
              <a:defRPr sz="1600">
                <a:solidFill>
                  <a:schemeClr val="tx1"/>
                </a:solidFill>
              </a:defRPr>
            </a:lvl3pPr>
            <a:lvl4pPr marL="0" indent="0"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val="33548553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A0A1C8BA-EE32-4677-A0DB-E8B4A9367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5579473C-4A97-4174-B0C4-C4B3192B740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31A29B09-9725-4A06-8144-D0350E248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" y="-1"/>
            <a:ext cx="12167616" cy="3278531"/>
          </a:xfrm>
          <a:custGeom>
            <a:avLst/>
            <a:gdLst>
              <a:gd name="connsiteX0" fmla="*/ 0 w 12167616"/>
              <a:gd name="connsiteY0" fmla="*/ 0 h 3048002"/>
              <a:gd name="connsiteX1" fmla="*/ 12167616 w 12167616"/>
              <a:gd name="connsiteY1" fmla="*/ 0 h 3048002"/>
              <a:gd name="connsiteX2" fmla="*/ 12167616 w 12167616"/>
              <a:gd name="connsiteY2" fmla="*/ 3048002 h 3048002"/>
              <a:gd name="connsiteX3" fmla="*/ 0 w 12167616"/>
              <a:gd name="connsiteY3" fmla="*/ 3048002 h 3048002"/>
              <a:gd name="connsiteX4" fmla="*/ 0 w 12167616"/>
              <a:gd name="connsiteY4" fmla="*/ 0 h 3048002"/>
              <a:gd name="connsiteX0" fmla="*/ 0 w 12167616"/>
              <a:gd name="connsiteY0" fmla="*/ 0 h 3276633"/>
              <a:gd name="connsiteX1" fmla="*/ 12167616 w 12167616"/>
              <a:gd name="connsiteY1" fmla="*/ 0 h 3276633"/>
              <a:gd name="connsiteX2" fmla="*/ 12167616 w 12167616"/>
              <a:gd name="connsiteY2" fmla="*/ 3048002 h 3276633"/>
              <a:gd name="connsiteX3" fmla="*/ 3226308 w 12167616"/>
              <a:gd name="connsiteY3" fmla="*/ 3276602 h 3276633"/>
              <a:gd name="connsiteX4" fmla="*/ 0 w 12167616"/>
              <a:gd name="connsiteY4" fmla="*/ 3048002 h 3276633"/>
              <a:gd name="connsiteX5" fmla="*/ 0 w 12167616"/>
              <a:gd name="connsiteY5" fmla="*/ 0 h 3276633"/>
              <a:gd name="connsiteX0" fmla="*/ 0 w 12167616"/>
              <a:gd name="connsiteY0" fmla="*/ 0 h 3277205"/>
              <a:gd name="connsiteX1" fmla="*/ 12167616 w 12167616"/>
              <a:gd name="connsiteY1" fmla="*/ 0 h 3277205"/>
              <a:gd name="connsiteX2" fmla="*/ 12167616 w 12167616"/>
              <a:gd name="connsiteY2" fmla="*/ 3048002 h 3277205"/>
              <a:gd name="connsiteX3" fmla="*/ 7493508 w 12167616"/>
              <a:gd name="connsiteY3" fmla="*/ 2819402 h 3277205"/>
              <a:gd name="connsiteX4" fmla="*/ 3226308 w 12167616"/>
              <a:gd name="connsiteY4" fmla="*/ 3276602 h 3277205"/>
              <a:gd name="connsiteX5" fmla="*/ 0 w 12167616"/>
              <a:gd name="connsiteY5" fmla="*/ 3048002 h 3277205"/>
              <a:gd name="connsiteX6" fmla="*/ 0 w 12167616"/>
              <a:gd name="connsiteY6" fmla="*/ 0 h 3277205"/>
              <a:gd name="connsiteX0" fmla="*/ 0 w 12167616"/>
              <a:gd name="connsiteY0" fmla="*/ 0 h 3277205"/>
              <a:gd name="connsiteX1" fmla="*/ 12167616 w 12167616"/>
              <a:gd name="connsiteY1" fmla="*/ 0 h 3277205"/>
              <a:gd name="connsiteX2" fmla="*/ 12158091 w 12167616"/>
              <a:gd name="connsiteY2" fmla="*/ 2495552 h 3277205"/>
              <a:gd name="connsiteX3" fmla="*/ 7493508 w 12167616"/>
              <a:gd name="connsiteY3" fmla="*/ 2819402 h 3277205"/>
              <a:gd name="connsiteX4" fmla="*/ 3226308 w 12167616"/>
              <a:gd name="connsiteY4" fmla="*/ 3276602 h 3277205"/>
              <a:gd name="connsiteX5" fmla="*/ 0 w 12167616"/>
              <a:gd name="connsiteY5" fmla="*/ 3048002 h 3277205"/>
              <a:gd name="connsiteX6" fmla="*/ 0 w 12167616"/>
              <a:gd name="connsiteY6" fmla="*/ 0 h 3277205"/>
              <a:gd name="connsiteX0" fmla="*/ 0 w 12167616"/>
              <a:gd name="connsiteY0" fmla="*/ 0 h 3277205"/>
              <a:gd name="connsiteX1" fmla="*/ 12167616 w 12167616"/>
              <a:gd name="connsiteY1" fmla="*/ 0 h 3277205"/>
              <a:gd name="connsiteX2" fmla="*/ 12158091 w 12167616"/>
              <a:gd name="connsiteY2" fmla="*/ 2495552 h 3277205"/>
              <a:gd name="connsiteX3" fmla="*/ 7493508 w 12167616"/>
              <a:gd name="connsiteY3" fmla="*/ 2819402 h 3277205"/>
              <a:gd name="connsiteX4" fmla="*/ 3226308 w 12167616"/>
              <a:gd name="connsiteY4" fmla="*/ 3276602 h 3277205"/>
              <a:gd name="connsiteX5" fmla="*/ 0 w 12167616"/>
              <a:gd name="connsiteY5" fmla="*/ 3048002 h 3277205"/>
              <a:gd name="connsiteX6" fmla="*/ 0 w 12167616"/>
              <a:gd name="connsiteY6" fmla="*/ 0 h 3277205"/>
              <a:gd name="connsiteX0" fmla="*/ 0 w 12167616"/>
              <a:gd name="connsiteY0" fmla="*/ 0 h 3277205"/>
              <a:gd name="connsiteX1" fmla="*/ 12167616 w 12167616"/>
              <a:gd name="connsiteY1" fmla="*/ 0 h 3277205"/>
              <a:gd name="connsiteX2" fmla="*/ 12158091 w 12167616"/>
              <a:gd name="connsiteY2" fmla="*/ 2495552 h 3277205"/>
              <a:gd name="connsiteX3" fmla="*/ 7493508 w 12167616"/>
              <a:gd name="connsiteY3" fmla="*/ 2819402 h 3277205"/>
              <a:gd name="connsiteX4" fmla="*/ 3226308 w 12167616"/>
              <a:gd name="connsiteY4" fmla="*/ 3276602 h 3277205"/>
              <a:gd name="connsiteX5" fmla="*/ 0 w 12167616"/>
              <a:gd name="connsiteY5" fmla="*/ 3048002 h 3277205"/>
              <a:gd name="connsiteX6" fmla="*/ 0 w 12167616"/>
              <a:gd name="connsiteY6" fmla="*/ 0 h 3277205"/>
              <a:gd name="connsiteX0" fmla="*/ 0 w 12167616"/>
              <a:gd name="connsiteY0" fmla="*/ 0 h 3277912"/>
              <a:gd name="connsiteX1" fmla="*/ 12167616 w 12167616"/>
              <a:gd name="connsiteY1" fmla="*/ 0 h 3277912"/>
              <a:gd name="connsiteX2" fmla="*/ 12158091 w 12167616"/>
              <a:gd name="connsiteY2" fmla="*/ 2495552 h 3277912"/>
              <a:gd name="connsiteX3" fmla="*/ 7493508 w 12167616"/>
              <a:gd name="connsiteY3" fmla="*/ 2819402 h 3277912"/>
              <a:gd name="connsiteX4" fmla="*/ 3226308 w 12167616"/>
              <a:gd name="connsiteY4" fmla="*/ 3276602 h 3277912"/>
              <a:gd name="connsiteX5" fmla="*/ 0 w 12167616"/>
              <a:gd name="connsiteY5" fmla="*/ 3048002 h 3277912"/>
              <a:gd name="connsiteX6" fmla="*/ 0 w 12167616"/>
              <a:gd name="connsiteY6" fmla="*/ 0 h 3277912"/>
              <a:gd name="connsiteX0" fmla="*/ 0 w 12167616"/>
              <a:gd name="connsiteY0" fmla="*/ 0 h 3278531"/>
              <a:gd name="connsiteX1" fmla="*/ 12167616 w 12167616"/>
              <a:gd name="connsiteY1" fmla="*/ 0 h 3278531"/>
              <a:gd name="connsiteX2" fmla="*/ 12158091 w 12167616"/>
              <a:gd name="connsiteY2" fmla="*/ 2495552 h 3278531"/>
              <a:gd name="connsiteX3" fmla="*/ 7493508 w 12167616"/>
              <a:gd name="connsiteY3" fmla="*/ 2819402 h 3278531"/>
              <a:gd name="connsiteX4" fmla="*/ 3226308 w 12167616"/>
              <a:gd name="connsiteY4" fmla="*/ 3276602 h 3278531"/>
              <a:gd name="connsiteX5" fmla="*/ 0 w 12167616"/>
              <a:gd name="connsiteY5" fmla="*/ 3048002 h 3278531"/>
              <a:gd name="connsiteX6" fmla="*/ 0 w 12167616"/>
              <a:gd name="connsiteY6" fmla="*/ 0 h 3278531"/>
              <a:gd name="connsiteX0" fmla="*/ 0 w 12167616"/>
              <a:gd name="connsiteY0" fmla="*/ 0 h 3278531"/>
              <a:gd name="connsiteX1" fmla="*/ 12167616 w 12167616"/>
              <a:gd name="connsiteY1" fmla="*/ 0 h 3278531"/>
              <a:gd name="connsiteX2" fmla="*/ 12158091 w 12167616"/>
              <a:gd name="connsiteY2" fmla="*/ 2495552 h 3278531"/>
              <a:gd name="connsiteX3" fmla="*/ 7493508 w 12167616"/>
              <a:gd name="connsiteY3" fmla="*/ 2819402 h 3278531"/>
              <a:gd name="connsiteX4" fmla="*/ 3226308 w 12167616"/>
              <a:gd name="connsiteY4" fmla="*/ 3276602 h 3278531"/>
              <a:gd name="connsiteX5" fmla="*/ 0 w 12167616"/>
              <a:gd name="connsiteY5" fmla="*/ 3048002 h 3278531"/>
              <a:gd name="connsiteX6" fmla="*/ 0 w 12167616"/>
              <a:gd name="connsiteY6" fmla="*/ 0 h 3278531"/>
              <a:gd name="connsiteX0" fmla="*/ 0 w 12167616"/>
              <a:gd name="connsiteY0" fmla="*/ 0 h 3278531"/>
              <a:gd name="connsiteX1" fmla="*/ 12167616 w 12167616"/>
              <a:gd name="connsiteY1" fmla="*/ 0 h 3278531"/>
              <a:gd name="connsiteX2" fmla="*/ 12158091 w 12167616"/>
              <a:gd name="connsiteY2" fmla="*/ 2495552 h 3278531"/>
              <a:gd name="connsiteX3" fmla="*/ 7493508 w 12167616"/>
              <a:gd name="connsiteY3" fmla="*/ 2819402 h 3278531"/>
              <a:gd name="connsiteX4" fmla="*/ 3226308 w 12167616"/>
              <a:gd name="connsiteY4" fmla="*/ 3276602 h 3278531"/>
              <a:gd name="connsiteX5" fmla="*/ 0 w 12167616"/>
              <a:gd name="connsiteY5" fmla="*/ 3048002 h 3278531"/>
              <a:gd name="connsiteX6" fmla="*/ 0 w 12167616"/>
              <a:gd name="connsiteY6" fmla="*/ 0 h 3278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67616" h="3278531">
                <a:moveTo>
                  <a:pt x="0" y="0"/>
                </a:moveTo>
                <a:lnTo>
                  <a:pt x="12167616" y="0"/>
                </a:lnTo>
                <a:lnTo>
                  <a:pt x="12158091" y="2495552"/>
                </a:lnTo>
                <a:cubicBezTo>
                  <a:pt x="11077448" y="2460627"/>
                  <a:pt x="8936101" y="2571752"/>
                  <a:pt x="7493508" y="2819402"/>
                </a:cubicBezTo>
                <a:cubicBezTo>
                  <a:pt x="5984240" y="3009902"/>
                  <a:pt x="5107051" y="3305177"/>
                  <a:pt x="3226308" y="3276602"/>
                </a:cubicBezTo>
                <a:cubicBezTo>
                  <a:pt x="1579372" y="3257552"/>
                  <a:pt x="1046861" y="3171827"/>
                  <a:pt x="0" y="304800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alpha val="60000"/>
            </a:schemeClr>
          </a:solidFill>
        </p:spPr>
        <p:txBody>
          <a:bodyPr lIns="1600200" tIns="731520" rIns="731520"/>
          <a:lstStyle>
            <a:lvl1pPr algn="l">
              <a:defRPr sz="4400" baseline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0BC153F2-4F90-4C1D-9840-7ED0BE6CC0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71625" y="2057400"/>
            <a:ext cx="9144000" cy="6978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32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>
              <a:lnSpc>
                <a:spcPct val="110000"/>
              </a:lnSpc>
              <a:tabLst>
                <a:tab pos="4686300" algn="l"/>
              </a:tabLst>
            </a:pPr>
            <a:r>
              <a:rPr lang="en-US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add subtitle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16DF808F-D351-410D-9F2D-398F16508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5CBDF859-0E53-403F-BDF5-D2ACFDE0F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6C783243-E8EE-43A9-8751-47F28258C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4746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F8AECF-5A92-463B-BA47-0FCC18460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EE04FB-7154-40A4-B450-6D374EEA1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2"/>
            <a:ext cx="122086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9CC78B40-9FD9-446A-B45F-300105F79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0000">
            <a:off x="-284145" y="5174205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30379A0-5C8C-401F-999E-853BBE819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BAD8CB8-0B8F-4FFC-9B53-0A25A6D8C271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06EB755-19BC-4135-AC9E-216BD9EFBC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ABBCDE1-ED90-46D4-A54F-8DF75E6355D9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17EE92D-999B-42DC-AE5F-C0EF864B3A76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D2D8FEC-E645-4653-AED1-8AC4726539B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24F2FD6-0640-4CC1-8BC0-943E18377221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3428DDD-12A7-460B-812A-8B399DB06E80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5338223-5FF2-41AC-983B-2579BF283589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05BC773-8A9D-4A41-AB44-232E27D97A01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8C44602-D29E-4377-8B26-1026454E539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2256972-09FB-4BB3-9C4C-E3B88A018FBA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134E892-CE91-40D7-92B3-CDD7EC5FA953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7C3F8A2-919C-48E1-80E9-3CE46ED50A89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F8EAB05-F7F8-4E3A-90CA-1F649D8F75C3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DEB4BDA-07F6-406A-9F3D-B698C40621E2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7F9A11A-092D-46B1-9A4A-1D4B6EA5ACB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001BAA7-FA74-4D23-BA66-9B69F5C93BF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9A5E888-F108-4A4B-8F5C-BDDA111A2C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6BEBDE4-B729-4E11-BF86-C230F3E43ED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89A8680-5A41-4BF5-8D16-9527D5255B5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CECFD79-4E24-4938-B106-D35D6B7557A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CA81B51-2EF6-40AB-90F9-7BCBEBEAA09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5BAA676-23D8-4C3F-852F-187DC2B66BF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A6E4405-CD90-4F7F-85B0-08CF800D99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DD2B8C8-4CC0-425C-9E23-15300BEF5B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84B1743-F5A2-44CC-A085-7DF4AD9F9FD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31D2A5C-768C-44BE-BCC2-DE75C8D366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4196A7A-2609-45EB-A922-866317428BA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53E6B24-2886-472E-9BCF-702135CB99E5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Flowchart: Document 8">
            <a:extLst>
              <a:ext uri="{FF2B5EF4-FFF2-40B4-BE49-F238E27FC236}">
                <a16:creationId xmlns:a16="http://schemas.microsoft.com/office/drawing/2014/main" id="{8950255A-61D7-40B8-81A8-E5551BC99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6214" y="-31894"/>
            <a:ext cx="12214827" cy="476061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2632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0 w 21600"/>
              <a:gd name="connsiteY4" fmla="*/ 26328 h 47652"/>
              <a:gd name="connsiteX0" fmla="*/ 56 w 21600"/>
              <a:gd name="connsiteY0" fmla="*/ 9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56 w 21600"/>
              <a:gd name="connsiteY4" fmla="*/ 98 h 47652"/>
              <a:gd name="connsiteX0" fmla="*/ 37 w 21600"/>
              <a:gd name="connsiteY0" fmla="*/ 196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37 w 21600"/>
              <a:gd name="connsiteY4" fmla="*/ 196 h 47652"/>
              <a:gd name="connsiteX0" fmla="*/ 5 w 21606"/>
              <a:gd name="connsiteY0" fmla="*/ 196 h 47652"/>
              <a:gd name="connsiteX1" fmla="*/ 21568 w 21606"/>
              <a:gd name="connsiteY1" fmla="*/ 0 h 47652"/>
              <a:gd name="connsiteX2" fmla="*/ 21606 w 21606"/>
              <a:gd name="connsiteY2" fmla="*/ 43650 h 47652"/>
              <a:gd name="connsiteX3" fmla="*/ 6 w 21606"/>
              <a:gd name="connsiteY3" fmla="*/ 46500 h 47652"/>
              <a:gd name="connsiteX4" fmla="*/ 5 w 21606"/>
              <a:gd name="connsiteY4" fmla="*/ 196 h 47652"/>
              <a:gd name="connsiteX0" fmla="*/ 3 w 21642"/>
              <a:gd name="connsiteY0" fmla="*/ 1 h 47652"/>
              <a:gd name="connsiteX1" fmla="*/ 21604 w 21642"/>
              <a:gd name="connsiteY1" fmla="*/ 0 h 47652"/>
              <a:gd name="connsiteX2" fmla="*/ 21642 w 21642"/>
              <a:gd name="connsiteY2" fmla="*/ 43650 h 47652"/>
              <a:gd name="connsiteX3" fmla="*/ 42 w 21642"/>
              <a:gd name="connsiteY3" fmla="*/ 46500 h 47652"/>
              <a:gd name="connsiteX4" fmla="*/ 3 w 21642"/>
              <a:gd name="connsiteY4" fmla="*/ 1 h 47652"/>
              <a:gd name="connsiteX0" fmla="*/ 3 w 21642"/>
              <a:gd name="connsiteY0" fmla="*/ 0 h 47651"/>
              <a:gd name="connsiteX1" fmla="*/ 21623 w 21642"/>
              <a:gd name="connsiteY1" fmla="*/ 97 h 47651"/>
              <a:gd name="connsiteX2" fmla="*/ 21642 w 21642"/>
              <a:gd name="connsiteY2" fmla="*/ 43649 h 47651"/>
              <a:gd name="connsiteX3" fmla="*/ 42 w 21642"/>
              <a:gd name="connsiteY3" fmla="*/ 46499 h 47651"/>
              <a:gd name="connsiteX4" fmla="*/ 3 w 21642"/>
              <a:gd name="connsiteY4" fmla="*/ 0 h 47651"/>
              <a:gd name="connsiteX0" fmla="*/ 3 w 21642"/>
              <a:gd name="connsiteY0" fmla="*/ 147 h 47798"/>
              <a:gd name="connsiteX1" fmla="*/ 21623 w 21642"/>
              <a:gd name="connsiteY1" fmla="*/ 0 h 47798"/>
              <a:gd name="connsiteX2" fmla="*/ 21642 w 21642"/>
              <a:gd name="connsiteY2" fmla="*/ 43796 h 47798"/>
              <a:gd name="connsiteX3" fmla="*/ 42 w 21642"/>
              <a:gd name="connsiteY3" fmla="*/ 46646 h 47798"/>
              <a:gd name="connsiteX4" fmla="*/ 3 w 21642"/>
              <a:gd name="connsiteY4" fmla="*/ 147 h 47798"/>
              <a:gd name="connsiteX0" fmla="*/ 17 w 21656"/>
              <a:gd name="connsiteY0" fmla="*/ 147 h 47742"/>
              <a:gd name="connsiteX1" fmla="*/ 21637 w 21656"/>
              <a:gd name="connsiteY1" fmla="*/ 0 h 47742"/>
              <a:gd name="connsiteX2" fmla="*/ 21656 w 21656"/>
              <a:gd name="connsiteY2" fmla="*/ 43796 h 47742"/>
              <a:gd name="connsiteX3" fmla="*/ 0 w 21656"/>
              <a:gd name="connsiteY3" fmla="*/ 46582 h 47742"/>
              <a:gd name="connsiteX4" fmla="*/ 17 w 21656"/>
              <a:gd name="connsiteY4" fmla="*/ 147 h 47742"/>
              <a:gd name="connsiteX0" fmla="*/ 17 w 21663"/>
              <a:gd name="connsiteY0" fmla="*/ 73 h 47668"/>
              <a:gd name="connsiteX1" fmla="*/ 21663 w 21663"/>
              <a:gd name="connsiteY1" fmla="*/ 0 h 47668"/>
              <a:gd name="connsiteX2" fmla="*/ 21656 w 21663"/>
              <a:gd name="connsiteY2" fmla="*/ 43722 h 47668"/>
              <a:gd name="connsiteX3" fmla="*/ 0 w 21663"/>
              <a:gd name="connsiteY3" fmla="*/ 46508 h 47668"/>
              <a:gd name="connsiteX4" fmla="*/ 17 w 21663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64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70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4 w 21676"/>
              <a:gd name="connsiteY0" fmla="*/ 0 h 47722"/>
              <a:gd name="connsiteX1" fmla="*/ 21676 w 21676"/>
              <a:gd name="connsiteY1" fmla="*/ 54 h 47722"/>
              <a:gd name="connsiteX2" fmla="*/ 21675 w 21676"/>
              <a:gd name="connsiteY2" fmla="*/ 43776 h 47722"/>
              <a:gd name="connsiteX3" fmla="*/ 13 w 21676"/>
              <a:gd name="connsiteY3" fmla="*/ 46562 h 47722"/>
              <a:gd name="connsiteX4" fmla="*/ 4 w 21676"/>
              <a:gd name="connsiteY4" fmla="*/ 0 h 47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6" h="47722">
                <a:moveTo>
                  <a:pt x="4" y="0"/>
                </a:moveTo>
                <a:lnTo>
                  <a:pt x="21676" y="54"/>
                </a:lnTo>
                <a:cubicBezTo>
                  <a:pt x="21676" y="5828"/>
                  <a:pt x="21675" y="38002"/>
                  <a:pt x="21675" y="43776"/>
                </a:cubicBezTo>
                <a:cubicBezTo>
                  <a:pt x="10875" y="43776"/>
                  <a:pt x="10813" y="50312"/>
                  <a:pt x="13" y="46562"/>
                </a:cubicBezTo>
                <a:cubicBezTo>
                  <a:pt x="32" y="31095"/>
                  <a:pt x="-15" y="15467"/>
                  <a:pt x="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38904292-78D1-42CD-8EC5-4992803B9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657856"/>
            <a:ext cx="10744186" cy="158922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  <a:cs typeface="Posterama" panose="020B0504020200020000" pitchFamily="34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cs typeface="Posterama" panose="020B0504020200020000" pitchFamily="34" charset="0"/>
            </a:endParaRP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0B283B3A-087C-457E-A2AA-C7F855A8F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B407BCF8-1966-4465-AC77-708642E4F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771AF851-D6F8-47DF-80DA-62CC55268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Content Placeholder 37">
            <a:extLst>
              <a:ext uri="{FF2B5EF4-FFF2-40B4-BE49-F238E27FC236}">
                <a16:creationId xmlns:a16="http://schemas.microsoft.com/office/drawing/2014/main" id="{8814F959-09CC-4946-86C4-CFAD4C2BF45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1840" y="170451"/>
            <a:ext cx="11407483" cy="41847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tx1"/>
                </a:solidFill>
              </a:defRPr>
            </a:lvl2pPr>
            <a:lvl3pPr marL="0" indent="0">
              <a:buNone/>
              <a:defRPr sz="1600">
                <a:solidFill>
                  <a:schemeClr val="tx1"/>
                </a:solidFill>
              </a:defRPr>
            </a:lvl3pPr>
            <a:lvl4pPr marL="0" indent="0"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val="27131295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E436F9-C1F1-473C-97B1-34B3AC16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4B0B3C-4A91-4D0C-941E-B7D2E36CF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2"/>
            <a:ext cx="122086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2D7F6BD6-AD9B-40A8-8631-93927B602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0000">
            <a:off x="-284145" y="5174205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0A7304B-809F-421E-B3C1-960A6CD55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B2996F3-5E6E-44E8-812C-3507DE7B1C99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4278526-38B9-4357-9197-CA50C0AD61B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3D9F9BB-B9FA-4C50-BFBB-D17E9056F58C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9822CEB-3134-49B9-AFFD-A782DD039296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3BEE4FB-5349-44A2-BF40-A3B7B73BA972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31C31F7-1E4D-46A1-B5FB-E698DADC0452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0C0BDD2-1C23-401C-9222-0C95315EBB63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A9CD7F7-EA2C-42C8-8CC9-F00EAE2677EC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F32B0FC-6530-45AD-BEB6-555372040D3D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3D07DD7-FE85-4B41-B16D-31FE43882C4B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AC89228-000D-43FE-8B10-66E806533A02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D10C63A-108E-43ED-8D81-8A03C83E429F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08E7A2C-AED6-4879-BC5F-A92EE79E9BBC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60896CE-034C-46F1-A79F-CDF3BFC4FC92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7B47AEE-EBDC-416F-856E-9BD8657BA3CF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759ED6A-B0A2-494E-A160-5ACC24C3F01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B58699F-DEDD-430C-80FE-60AED89077F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300C0B9-9E3B-4677-BC2F-53EB2F7D905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CB0EFA1-ABB5-4BC7-A392-6EBA8D31BFB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68DB692-F9E4-4EB2-A1EE-8F81B0340C7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934086F-B52E-4B48-ADE6-F7E603586B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27A5AD2-7594-4954-BD07-0660E642AC8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B8D42CD-8746-4FCF-8B6C-1E57CB5BCA2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426B80E-5E13-40C5-9542-EAE4671DA1E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D79A255-4580-4AA0-8302-575A116C584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48C53C4-B810-442C-BC9B-27DEEDF09B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9B1EE73-8CEF-455A-BD1F-79666415F2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26C8AE-E477-473D-A499-777965967D3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7E25D3F-2A76-4087-BD89-01CDBEED020E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Flowchart: Document 8">
            <a:extLst>
              <a:ext uri="{FF2B5EF4-FFF2-40B4-BE49-F238E27FC236}">
                <a16:creationId xmlns:a16="http://schemas.microsoft.com/office/drawing/2014/main" id="{2AAB6B79-0E9F-4797-8DFA-9A437017F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6214" y="-31894"/>
            <a:ext cx="12214827" cy="476061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2632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0 w 21600"/>
              <a:gd name="connsiteY4" fmla="*/ 26328 h 47652"/>
              <a:gd name="connsiteX0" fmla="*/ 56 w 21600"/>
              <a:gd name="connsiteY0" fmla="*/ 9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56 w 21600"/>
              <a:gd name="connsiteY4" fmla="*/ 98 h 47652"/>
              <a:gd name="connsiteX0" fmla="*/ 37 w 21600"/>
              <a:gd name="connsiteY0" fmla="*/ 196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37 w 21600"/>
              <a:gd name="connsiteY4" fmla="*/ 196 h 47652"/>
              <a:gd name="connsiteX0" fmla="*/ 5 w 21606"/>
              <a:gd name="connsiteY0" fmla="*/ 196 h 47652"/>
              <a:gd name="connsiteX1" fmla="*/ 21568 w 21606"/>
              <a:gd name="connsiteY1" fmla="*/ 0 h 47652"/>
              <a:gd name="connsiteX2" fmla="*/ 21606 w 21606"/>
              <a:gd name="connsiteY2" fmla="*/ 43650 h 47652"/>
              <a:gd name="connsiteX3" fmla="*/ 6 w 21606"/>
              <a:gd name="connsiteY3" fmla="*/ 46500 h 47652"/>
              <a:gd name="connsiteX4" fmla="*/ 5 w 21606"/>
              <a:gd name="connsiteY4" fmla="*/ 196 h 47652"/>
              <a:gd name="connsiteX0" fmla="*/ 3 w 21642"/>
              <a:gd name="connsiteY0" fmla="*/ 1 h 47652"/>
              <a:gd name="connsiteX1" fmla="*/ 21604 w 21642"/>
              <a:gd name="connsiteY1" fmla="*/ 0 h 47652"/>
              <a:gd name="connsiteX2" fmla="*/ 21642 w 21642"/>
              <a:gd name="connsiteY2" fmla="*/ 43650 h 47652"/>
              <a:gd name="connsiteX3" fmla="*/ 42 w 21642"/>
              <a:gd name="connsiteY3" fmla="*/ 46500 h 47652"/>
              <a:gd name="connsiteX4" fmla="*/ 3 w 21642"/>
              <a:gd name="connsiteY4" fmla="*/ 1 h 47652"/>
              <a:gd name="connsiteX0" fmla="*/ 3 w 21642"/>
              <a:gd name="connsiteY0" fmla="*/ 0 h 47651"/>
              <a:gd name="connsiteX1" fmla="*/ 21623 w 21642"/>
              <a:gd name="connsiteY1" fmla="*/ 97 h 47651"/>
              <a:gd name="connsiteX2" fmla="*/ 21642 w 21642"/>
              <a:gd name="connsiteY2" fmla="*/ 43649 h 47651"/>
              <a:gd name="connsiteX3" fmla="*/ 42 w 21642"/>
              <a:gd name="connsiteY3" fmla="*/ 46499 h 47651"/>
              <a:gd name="connsiteX4" fmla="*/ 3 w 21642"/>
              <a:gd name="connsiteY4" fmla="*/ 0 h 47651"/>
              <a:gd name="connsiteX0" fmla="*/ 3 w 21642"/>
              <a:gd name="connsiteY0" fmla="*/ 147 h 47798"/>
              <a:gd name="connsiteX1" fmla="*/ 21623 w 21642"/>
              <a:gd name="connsiteY1" fmla="*/ 0 h 47798"/>
              <a:gd name="connsiteX2" fmla="*/ 21642 w 21642"/>
              <a:gd name="connsiteY2" fmla="*/ 43796 h 47798"/>
              <a:gd name="connsiteX3" fmla="*/ 42 w 21642"/>
              <a:gd name="connsiteY3" fmla="*/ 46646 h 47798"/>
              <a:gd name="connsiteX4" fmla="*/ 3 w 21642"/>
              <a:gd name="connsiteY4" fmla="*/ 147 h 47798"/>
              <a:gd name="connsiteX0" fmla="*/ 17 w 21656"/>
              <a:gd name="connsiteY0" fmla="*/ 147 h 47742"/>
              <a:gd name="connsiteX1" fmla="*/ 21637 w 21656"/>
              <a:gd name="connsiteY1" fmla="*/ 0 h 47742"/>
              <a:gd name="connsiteX2" fmla="*/ 21656 w 21656"/>
              <a:gd name="connsiteY2" fmla="*/ 43796 h 47742"/>
              <a:gd name="connsiteX3" fmla="*/ 0 w 21656"/>
              <a:gd name="connsiteY3" fmla="*/ 46582 h 47742"/>
              <a:gd name="connsiteX4" fmla="*/ 17 w 21656"/>
              <a:gd name="connsiteY4" fmla="*/ 147 h 47742"/>
              <a:gd name="connsiteX0" fmla="*/ 17 w 21663"/>
              <a:gd name="connsiteY0" fmla="*/ 73 h 47668"/>
              <a:gd name="connsiteX1" fmla="*/ 21663 w 21663"/>
              <a:gd name="connsiteY1" fmla="*/ 0 h 47668"/>
              <a:gd name="connsiteX2" fmla="*/ 21656 w 21663"/>
              <a:gd name="connsiteY2" fmla="*/ 43722 h 47668"/>
              <a:gd name="connsiteX3" fmla="*/ 0 w 21663"/>
              <a:gd name="connsiteY3" fmla="*/ 46508 h 47668"/>
              <a:gd name="connsiteX4" fmla="*/ 17 w 21663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64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70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4 w 21676"/>
              <a:gd name="connsiteY0" fmla="*/ 0 h 47722"/>
              <a:gd name="connsiteX1" fmla="*/ 21676 w 21676"/>
              <a:gd name="connsiteY1" fmla="*/ 54 h 47722"/>
              <a:gd name="connsiteX2" fmla="*/ 21675 w 21676"/>
              <a:gd name="connsiteY2" fmla="*/ 43776 h 47722"/>
              <a:gd name="connsiteX3" fmla="*/ 13 w 21676"/>
              <a:gd name="connsiteY3" fmla="*/ 46562 h 47722"/>
              <a:gd name="connsiteX4" fmla="*/ 4 w 21676"/>
              <a:gd name="connsiteY4" fmla="*/ 0 h 47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6" h="47722">
                <a:moveTo>
                  <a:pt x="4" y="0"/>
                </a:moveTo>
                <a:lnTo>
                  <a:pt x="21676" y="54"/>
                </a:lnTo>
                <a:cubicBezTo>
                  <a:pt x="21676" y="5828"/>
                  <a:pt x="21675" y="38002"/>
                  <a:pt x="21675" y="43776"/>
                </a:cubicBezTo>
                <a:cubicBezTo>
                  <a:pt x="10875" y="43776"/>
                  <a:pt x="10813" y="50312"/>
                  <a:pt x="13" y="46562"/>
                </a:cubicBezTo>
                <a:cubicBezTo>
                  <a:pt x="32" y="31095"/>
                  <a:pt x="-15" y="15467"/>
                  <a:pt x="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98F8DC0C-B421-4039-8482-5135B1659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657856"/>
            <a:ext cx="10744186" cy="158922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  <a:cs typeface="Posterama" panose="020B0504020200020000" pitchFamily="34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cs typeface="Posterama" panose="020B0504020200020000" pitchFamily="34" charset="0"/>
            </a:endParaRPr>
          </a:p>
        </p:txBody>
      </p:sp>
      <p:sp>
        <p:nvSpPr>
          <p:cNvPr id="37" name="Date Placeholder 3">
            <a:extLst>
              <a:ext uri="{FF2B5EF4-FFF2-40B4-BE49-F238E27FC236}">
                <a16:creationId xmlns:a16="http://schemas.microsoft.com/office/drawing/2014/main" id="{00C6B4A2-DB23-481A-87BC-CFF3992EA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anchor="ctr"/>
          <a:lstStyle>
            <a:lvl1pPr>
              <a:defRPr sz="9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2/2/20XX</a:t>
            </a:r>
          </a:p>
        </p:txBody>
      </p:sp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209EAA56-735E-4FAE-88DA-398D6B3EE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9" name="Slide Number Placeholder 5">
            <a:extLst>
              <a:ext uri="{FF2B5EF4-FFF2-40B4-BE49-F238E27FC236}">
                <a16:creationId xmlns:a16="http://schemas.microsoft.com/office/drawing/2014/main" id="{AF69C6C1-6449-4CEB-BD22-FA5448312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1" name="Content Placeholder 37">
            <a:extLst>
              <a:ext uri="{FF2B5EF4-FFF2-40B4-BE49-F238E27FC236}">
                <a16:creationId xmlns:a16="http://schemas.microsoft.com/office/drawing/2014/main" id="{E3F944C7-0E33-4C9B-9544-26D03DD5ECE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6303" y="243154"/>
            <a:ext cx="11156556" cy="3776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tx1"/>
                </a:solidFill>
              </a:defRPr>
            </a:lvl2pPr>
            <a:lvl3pPr marL="0" indent="0">
              <a:buNone/>
              <a:defRPr sz="1600">
                <a:solidFill>
                  <a:schemeClr val="tx1"/>
                </a:solidFill>
              </a:defRPr>
            </a:lvl3pPr>
            <a:lvl4pPr marL="0" indent="0"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val="42339483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75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804" r:id="rId12"/>
    <p:sldLayoutId id="2147483805" r:id="rId13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+mj-lt"/>
        <a:buAutoNum type="arabicPeriod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+mj-lt"/>
        <a:buAutoNum type="arabicPeriod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+mj-lt"/>
        <a:buAutoNum type="arabicPeriod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+mj-lt"/>
        <a:buAutoNum type="arabicPeriod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+mj-lt"/>
        <a:buAutoNum type="arabicPeriod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E237725B-2565-4774-93C0-E26EF713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72869"/>
            <a:ext cx="12191998" cy="3200134"/>
          </a:xfrm>
        </p:spPr>
        <p:txBody>
          <a:bodyPr lIns="182880" tIns="0" rIns="91440" bIns="45720" anchor="ctr"/>
          <a:lstStyle/>
          <a:p>
            <a:r>
              <a:rPr lang="en-US" sz="4800" dirty="0">
                <a:solidFill>
                  <a:schemeClr val="bg1"/>
                </a:solidFill>
              </a:rPr>
              <a:t>Finding Transformer Circuits with Edge Pruning (</a:t>
            </a:r>
            <a:r>
              <a:rPr lang="en-US" sz="4800" err="1">
                <a:solidFill>
                  <a:schemeClr val="bg1"/>
                </a:solidFill>
              </a:rPr>
              <a:t>NeuRIPS</a:t>
            </a:r>
            <a:r>
              <a:rPr lang="en-US" sz="4800" dirty="0">
                <a:solidFill>
                  <a:schemeClr val="bg1"/>
                </a:solidFill>
              </a:rPr>
              <a:t> 2024)</a:t>
            </a:r>
          </a:p>
        </p:txBody>
      </p:sp>
      <p:pic>
        <p:nvPicPr>
          <p:cNvPr id="6" name="Picture Placeholder 5" descr="Blackboard Maths">
            <a:extLst>
              <a:ext uri="{FF2B5EF4-FFF2-40B4-BE49-F238E27FC236}">
                <a16:creationId xmlns:a16="http://schemas.microsoft.com/office/drawing/2014/main" id="{245D2E4A-CD89-4167-BA54-B68EF9CCBC5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4277" b="24277"/>
          <a:stretch/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5B6628-6044-400F-993F-3869F8D21A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68293" y="5090307"/>
            <a:ext cx="3581400" cy="2081213"/>
          </a:xfrm>
        </p:spPr>
        <p:txBody>
          <a:bodyPr lIns="91440" tIns="45720" rIns="91440" bIns="45720" anchor="ctr"/>
          <a:lstStyle/>
          <a:p>
            <a:r>
              <a:rPr lang="en-US" dirty="0"/>
              <a:t>By: Group 4</a:t>
            </a:r>
          </a:p>
        </p:txBody>
      </p:sp>
    </p:spTree>
    <p:extLst>
      <p:ext uri="{BB962C8B-B14F-4D97-AF65-F5344CB8AC3E}">
        <p14:creationId xmlns:p14="http://schemas.microsoft.com/office/powerpoint/2010/main" val="37778674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Building and Visualizing a Social Network through the Vikings' Example |  Nightingale">
            <a:extLst>
              <a:ext uri="{FF2B5EF4-FFF2-40B4-BE49-F238E27FC236}">
                <a16:creationId xmlns:a16="http://schemas.microsoft.com/office/drawing/2014/main" id="{FBDDCD66-7597-3DBC-2B46-4C74EDB9E524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4" r="17424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D84B76E-1817-4FCB-88F9-1F38E5FEA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890" y="1"/>
            <a:ext cx="6168182" cy="6858000"/>
          </a:xfrm>
        </p:spPr>
        <p:txBody>
          <a:bodyPr lIns="640080" tIns="777240" rIns="91440" bIns="45720" anchor="t"/>
          <a:lstStyle/>
          <a:p>
            <a:br>
              <a:rPr lang="en-US" dirty="0">
                <a:cs typeface="Posterama"/>
              </a:rPr>
            </a:br>
            <a:br>
              <a:rPr lang="en-US" dirty="0">
                <a:cs typeface="Posterama"/>
              </a:rPr>
            </a:br>
            <a:br>
              <a:rPr lang="en-US" dirty="0">
                <a:cs typeface="Posterama"/>
              </a:rPr>
            </a:br>
            <a:r>
              <a:rPr lang="en-US" dirty="0">
                <a:cs typeface="Posterama"/>
              </a:rPr>
              <a:t>Pitfalls of</a:t>
            </a:r>
            <a:br>
              <a:rPr lang="en-US" dirty="0">
                <a:cs typeface="Posterama"/>
              </a:rPr>
            </a:br>
            <a:r>
              <a:rPr lang="en-US" dirty="0">
                <a:cs typeface="Posterama"/>
              </a:rPr>
              <a:t>Other Methods</a:t>
            </a:r>
          </a:p>
        </p:txBody>
      </p:sp>
    </p:spTree>
    <p:extLst>
      <p:ext uri="{BB962C8B-B14F-4D97-AF65-F5344CB8AC3E}">
        <p14:creationId xmlns:p14="http://schemas.microsoft.com/office/powerpoint/2010/main" val="42269301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53" name="Rectangle 152">
            <a:extLst>
              <a:ext uri="{FF2B5EF4-FFF2-40B4-BE49-F238E27FC236}">
                <a16:creationId xmlns:a16="http://schemas.microsoft.com/office/drawing/2014/main" id="{A6E1BA79-2601-4B84-B06B-C190DD3BB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7" name="Right Triangle 156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8102" y="-284146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Flowchart: Document 158">
            <a:extLst>
              <a:ext uri="{FF2B5EF4-FFF2-40B4-BE49-F238E27FC236}">
                <a16:creationId xmlns:a16="http://schemas.microsoft.com/office/drawing/2014/main" id="{F1706A98-4A44-4A24-94AF-D17D535C5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455724" y="2105114"/>
            <a:ext cx="6858000" cy="2647778"/>
          </a:xfrm>
          <a:prstGeom prst="flowChartDocument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A45C755F-7034-4B95-9A24-D6DFD5C84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142" y="2954226"/>
            <a:ext cx="5380226" cy="22321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/>
              <a:t>High Level Overview of</a:t>
            </a:r>
            <a:br>
              <a:rPr lang="en-US" sz="5000"/>
            </a:br>
            <a:r>
              <a:rPr lang="en-US" sz="5000"/>
              <a:t>Our Method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235AD095-D800-491F-AA04-477AB863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cap="all">
                <a:solidFill>
                  <a:srgbClr val="FFFFFF"/>
                </a:solidFill>
              </a:rPr>
              <a:t>2/2/20XX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46B4059-FF1B-F0B9-D142-B7B250E139F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r="2" b="2"/>
          <a:stretch>
            <a:fillRect/>
          </a:stretch>
        </p:blipFill>
        <p:spPr>
          <a:xfrm>
            <a:off x="6025896" y="457200"/>
            <a:ext cx="5879592" cy="5879592"/>
          </a:xfrm>
          <a:custGeom>
            <a:avLst/>
            <a:gdLst/>
            <a:ahLst/>
            <a:cxnLst/>
            <a:rect l="l" t="t" r="r" b="b"/>
            <a:pathLst>
              <a:path w="5777910" h="5777910">
                <a:moveTo>
                  <a:pt x="2888955" y="0"/>
                </a:moveTo>
                <a:cubicBezTo>
                  <a:pt x="4484481" y="0"/>
                  <a:pt x="5777910" y="1293429"/>
                  <a:pt x="5777910" y="2888955"/>
                </a:cubicBezTo>
                <a:cubicBezTo>
                  <a:pt x="5777910" y="4484481"/>
                  <a:pt x="4484481" y="5777910"/>
                  <a:pt x="2888955" y="5777910"/>
                </a:cubicBezTo>
                <a:cubicBezTo>
                  <a:pt x="1293429" y="5777910"/>
                  <a:pt x="0" y="4484481"/>
                  <a:pt x="0" y="2888955"/>
                </a:cubicBezTo>
                <a:cubicBezTo>
                  <a:pt x="0" y="1293429"/>
                  <a:pt x="1293429" y="0"/>
                  <a:pt x="2888955" y="0"/>
                </a:cubicBezTo>
                <a:close/>
              </a:path>
            </a:pathLst>
          </a:custGeom>
        </p:spPr>
      </p:pic>
      <p:sp>
        <p:nvSpPr>
          <p:cNvPr id="78" name="Slide Number Placeholder 77">
            <a:extLst>
              <a:ext uri="{FF2B5EF4-FFF2-40B4-BE49-F238E27FC236}">
                <a16:creationId xmlns:a16="http://schemas.microsoft.com/office/drawing/2014/main" id="{DC58DF8B-67EC-49BD-BDED-797061A72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1A71338-8BA2-4C79-A6C5-5A8E30081D0C}" type="slidenum">
              <a:rPr lang="en-US" cap="all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cap="al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3121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4B3A35-5006-B4C0-0E54-64644FE94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Rectangle 276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0" name="Freeform: Shape 279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83" name="Rectangle 282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Placeholder 7" descr="A network of blue lines&#10;&#10;AI-generated content may be incorrect.">
            <a:extLst>
              <a:ext uri="{FF2B5EF4-FFF2-40B4-BE49-F238E27FC236}">
                <a16:creationId xmlns:a16="http://schemas.microsoft.com/office/drawing/2014/main" id="{E94BD261-36B9-B20C-98C0-B3C8EDE90CD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r="9334" b="1"/>
          <a:stretch>
            <a:fillRect/>
          </a:stretch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84" name="Flowchart: Document 283">
            <a:extLst>
              <a:ext uri="{FF2B5EF4-FFF2-40B4-BE49-F238E27FC236}">
                <a16:creationId xmlns:a16="http://schemas.microsoft.com/office/drawing/2014/main" id="{D22FBD32-C88A-4C1D-BC76-613A93944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04804" y="304807"/>
            <a:ext cx="6858000" cy="6248391"/>
          </a:xfrm>
          <a:prstGeom prst="flowChartDocumen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CD79EE37-C3B0-49F1-9785-D0E81CA82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FB57EE24-04F7-41C6-B67E-7DA947750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27E17265-DA36-47C9-AC4D-01822E760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E35D068-10AF-4241-ADFE-F40CFC9A7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B19D8CB9-3E32-4523-AA97-532E923B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77CF05D3-197B-478D-91B9-1377234BF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2EC49475-B923-4DC6-9257-BD65C2594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CDB29F5D-09EE-40A0-A705-540E29297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ACA51D99-F305-4D17-9E03-5D3559625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2C8330E8-C3AF-44DC-80E5-215237BB7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DA6C3EC5-2106-4BC2-B570-E24E7C800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B5CAA0D-896F-46F4-BA95-0C7904A0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A459D97-1E10-461B-B7BE-4A5FC85F7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B6CC35D8-8268-42B8-82BB-2120BD612E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8253610-7D46-4B46-984A-207710895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36A6CB29-B660-4E14-9809-43D35C04D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C79E6EA-9BE0-4C29-AD42-41CACB6A2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B6499EE-044E-470D-8595-61636D9C7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30E042D5-4423-4A0F-8597-2B336F92A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A7BB4DB-48A1-4E03-A408-ED2D71B4E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51C7BAFB-49FE-4016-A05F-804D2BCF8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7E9C7A31-7505-41B9-970C-1334EACE5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A57DAEDB-03F1-4BE3-AEB7-B53E401F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563867AB-2ACE-4D27-8864-3D0E2CBB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EAE40CBB-020D-4627-AB50-C48748408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812AFB78-0A9B-471D-900E-0D5145E9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5CBFD124-CC90-48A3-88D9-14CCA6455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620B98D2-82E8-4F95-B588-CC9ABD9B2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A3D3940-B50F-4C62-8D89-37DEE4702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123ED1A6-1F52-4F8C-A206-D0EAEA90C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9">
            <a:extLst>
              <a:ext uri="{FF2B5EF4-FFF2-40B4-BE49-F238E27FC236}">
                <a16:creationId xmlns:a16="http://schemas.microsoft.com/office/drawing/2014/main" id="{998160A7-F9B9-C51D-5B25-8A782B32BF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410" y="728905"/>
            <a:ext cx="4567990" cy="31842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Working of</a:t>
            </a:r>
            <a:br>
              <a:rPr lang="en-US"/>
            </a:br>
            <a:r>
              <a:rPr lang="en-US"/>
              <a:t>Masking System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89F909CC-8635-FFA1-C112-F419F12686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cap="all">
                <a:solidFill>
                  <a:srgbClr val="FFFFFF"/>
                </a:solidFill>
              </a:rPr>
              <a:t>2/2/20XX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F85BAED-AE61-08C9-B231-171EA5D66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1A71338-8BA2-4C79-A6C5-5A8E30081D0C}" type="slidenum">
              <a:rPr lang="en-US" cap="all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 cap="al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50100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Rectangle 245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9" name="Freeform: Shape 278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1" name="Freeform: Shape 280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3" name="Freeform: Shape 282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16" name="Rectangle 315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18" name="Rectangle 317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20" name="Right Triangle 319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8102" y="-284146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5D3D6E1F-9FE0-47E6-B008-9634F0D0B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5" y="4724290"/>
            <a:ext cx="2222198" cy="2133710"/>
          </a:xfrm>
          <a:custGeom>
            <a:avLst/>
            <a:gdLst>
              <a:gd name="connsiteX0" fmla="*/ 0 w 2222198"/>
              <a:gd name="connsiteY0" fmla="*/ 0 h 2133710"/>
              <a:gd name="connsiteX1" fmla="*/ 44227 w 2222198"/>
              <a:gd name="connsiteY1" fmla="*/ 2234 h 2133710"/>
              <a:gd name="connsiteX2" fmla="*/ 2193454 w 2222198"/>
              <a:gd name="connsiteY2" fmla="*/ 1945372 h 2133710"/>
              <a:gd name="connsiteX3" fmla="*/ 2222198 w 2222198"/>
              <a:gd name="connsiteY3" fmla="*/ 2133710 h 2133710"/>
              <a:gd name="connsiteX4" fmla="*/ 1394653 w 2222198"/>
              <a:gd name="connsiteY4" fmla="*/ 2133710 h 2133710"/>
              <a:gd name="connsiteX5" fmla="*/ 1391100 w 2222198"/>
              <a:gd name="connsiteY5" fmla="*/ 2110427 h 2133710"/>
              <a:gd name="connsiteX6" fmla="*/ 122376 w 2222198"/>
              <a:gd name="connsiteY6" fmla="*/ 841704 h 2133710"/>
              <a:gd name="connsiteX7" fmla="*/ 0 w 2222198"/>
              <a:gd name="connsiteY7" fmla="*/ 823027 h 213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2198" h="2133710">
                <a:moveTo>
                  <a:pt x="0" y="0"/>
                </a:moveTo>
                <a:lnTo>
                  <a:pt x="44227" y="2234"/>
                </a:lnTo>
                <a:cubicBezTo>
                  <a:pt x="1114682" y="110944"/>
                  <a:pt x="1981368" y="908934"/>
                  <a:pt x="2193454" y="1945372"/>
                </a:cubicBezTo>
                <a:lnTo>
                  <a:pt x="2222198" y="2133710"/>
                </a:lnTo>
                <a:lnTo>
                  <a:pt x="1394653" y="2133710"/>
                </a:lnTo>
                <a:lnTo>
                  <a:pt x="1391100" y="2110427"/>
                </a:lnTo>
                <a:cubicBezTo>
                  <a:pt x="1260786" y="1473602"/>
                  <a:pt x="759202" y="972017"/>
                  <a:pt x="122376" y="841704"/>
                </a:cubicBezTo>
                <a:lnTo>
                  <a:pt x="0" y="823027"/>
                </a:lnTo>
                <a:close/>
              </a:path>
            </a:pathLst>
          </a:cu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24" name="Group 323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9">
            <a:extLst>
              <a:ext uri="{FF2B5EF4-FFF2-40B4-BE49-F238E27FC236}">
                <a16:creationId xmlns:a16="http://schemas.microsoft.com/office/drawing/2014/main" id="{A759141C-1B55-4299-A850-4D8621A5E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142" y="2307973"/>
            <a:ext cx="5555624" cy="22321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/>
              <a:t>Lagrangian Sparsity</a:t>
            </a:r>
            <a:br>
              <a:rPr lang="en-US" sz="5000"/>
            </a:br>
            <a:r>
              <a:rPr lang="en-US" sz="5000"/>
              <a:t>Enforcement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F0B1D64A-4BCA-40E9-8D9F-56E3FA5A73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cap="all">
                <a:solidFill>
                  <a:srgbClr val="FFFFFF"/>
                </a:solidFill>
              </a:rPr>
              <a:t>2/2/20XX</a:t>
            </a:r>
          </a:p>
        </p:txBody>
      </p:sp>
      <p:pic>
        <p:nvPicPr>
          <p:cNvPr id="58" name="Picture Placeholder 57" descr="A network of glowing dots and lines&#10;&#10;AI-generated content may be incorrect.">
            <a:extLst>
              <a:ext uri="{FF2B5EF4-FFF2-40B4-BE49-F238E27FC236}">
                <a16:creationId xmlns:a16="http://schemas.microsoft.com/office/drawing/2014/main" id="{9C7FA51E-E3BC-7249-21E7-8DC9C50E8E5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r="12323" b="-2"/>
          <a:stretch>
            <a:fillRect/>
          </a:stretch>
        </p:blipFill>
        <p:spPr>
          <a:xfrm>
            <a:off x="6189156" y="-3439"/>
            <a:ext cx="6015813" cy="6861439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2721C696-EE3B-4915-93E1-66DF2BFAA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1A71338-8BA2-4C79-A6C5-5A8E30081D0C}" type="slidenum">
              <a:rPr lang="en-US" cap="all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 cap="al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5305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 descr="Moving Equations">
            <a:extLst>
              <a:ext uri="{FF2B5EF4-FFF2-40B4-BE49-F238E27FC236}">
                <a16:creationId xmlns:a16="http://schemas.microsoft.com/office/drawing/2014/main" id="{C2AA509D-E2F9-BAC9-6483-0869191065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>
            <a:fillRect/>
          </a:stretch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grpSp>
        <p:nvGrpSpPr>
          <p:cNvPr id="84" name="Group 83">
            <a:extLst>
              <a:ext uri="{FF2B5EF4-FFF2-40B4-BE49-F238E27FC236}">
                <a16:creationId xmlns:a16="http://schemas.microsoft.com/office/drawing/2014/main" id="{20C61190-C3C6-470C-AD7E-DE1774D3B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BA79076-09E2-42F2-AB53-2AC97BBF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FE7B6-A678-4080-8095-C35AC6E62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F819F03-C610-41AD-8191-AA9D0505B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3F4891-5EFC-4D18-A624-398BDF1CA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B7416C3-B1E9-4255-96DF-4E177FC3E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7C17DC8-7DA5-4B05-966A-FB28DD872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C1CE5E79-B59D-401A-BCC0-2D95B96A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3BD0973-E146-44AE-8BD5-665926060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0B00FB7-2DA7-477B-8D71-0F3C3442F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EB9C836F-E0FA-4F43-8595-37B03CFFB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56D2723-3E4D-48B1-A6D2-1A24F3DA3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E33C010-3B40-4B74-AFED-9A12421E8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75A24DA-3AD1-4146-9C36-1FF666EDB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AC312543-C4C1-48AB-A32C-CEBC25977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A3B4AB31-8C5A-4150-95D6-D57F6C25C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2D04B4EB-7F4A-4631-8A31-10795C50E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F7E2406-347A-4008-A837-B169329A8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3A29D85-8791-40DE-8AC1-55E01EF5F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456E209-65A9-41F0-95CA-06832E2C6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48FBE92-306C-410A-A46C-78FA64751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DEEC058-0746-4C6F-B438-432F7C5BB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405675A2-165F-45F4-B82A-CADDAC635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7B04075-3949-4CE8-BC5D-8CC7C69B4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2095348-F370-432D-AB24-DF01B3569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0338639-8676-4CBD-A1C3-38D647AC9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8CD5D49-5B76-4AC2-AC0F-021E858B6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7F0315B3-012B-4122-9034-0EA1ED049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7F3B018-21CC-4BB8-B439-99AEF58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C0B51FB9-22BD-46DF-BE69-B2A00DA04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Rectangle 114">
            <a:extLst>
              <a:ext uri="{FF2B5EF4-FFF2-40B4-BE49-F238E27FC236}">
                <a16:creationId xmlns:a16="http://schemas.microsoft.com/office/drawing/2014/main" id="{406D8C29-9DDA-48D0-AF70-905FDB2CE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C61C91-1897-4EA4-9D14-970E38F45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28905"/>
            <a:ext cx="9144000" cy="31842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/>
              <a:t>Loss Function</a:t>
            </a:r>
            <a:endParaRPr lang="en-US" sz="5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623AD-7607-4642-BB4F-E516F09214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cap="all">
                <a:solidFill>
                  <a:srgbClr val="FFFFFF"/>
                </a:solidFill>
              </a:rPr>
              <a:t>2/2/20XX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E9AF2-86BD-4674-8439-B6BB38434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1A71338-8BA2-4C79-A6C5-5A8E30081D0C}" type="slidenum">
              <a:rPr lang="en-US" cap="all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cap="al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5040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B72E7-BA4F-173E-FD27-097F89254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037A461-CC2F-198E-2290-2DD9A70103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890" y="1"/>
            <a:ext cx="6168182" cy="6858000"/>
          </a:xfrm>
        </p:spPr>
        <p:txBody>
          <a:bodyPr lIns="640080" tIns="777240" rIns="91440" bIns="45720" anchor="t"/>
          <a:lstStyle/>
          <a:p>
            <a:br>
              <a:rPr lang="en-US" dirty="0">
                <a:cs typeface="Posterama"/>
              </a:rPr>
            </a:br>
            <a:br>
              <a:rPr lang="en-US" dirty="0">
                <a:cs typeface="Posterama"/>
              </a:rPr>
            </a:br>
            <a:br>
              <a:rPr lang="en-US" dirty="0">
                <a:cs typeface="Posterama"/>
              </a:rPr>
            </a:br>
            <a:r>
              <a:rPr lang="en-US" dirty="0">
                <a:cs typeface="Posterama"/>
              </a:rPr>
              <a:t>Code</a:t>
            </a:r>
            <a:br>
              <a:rPr lang="en-US" dirty="0">
                <a:cs typeface="Posterama"/>
              </a:rPr>
            </a:br>
            <a:r>
              <a:rPr lang="en-US" dirty="0">
                <a:cs typeface="Posterama"/>
              </a:rPr>
              <a:t>Walkthrough</a:t>
            </a:r>
          </a:p>
        </p:txBody>
      </p:sp>
      <p:pic>
        <p:nvPicPr>
          <p:cNvPr id="4" name="Picture Placeholder 3" descr="A computer screen with numbers&#10;&#10;AI-generated content may be incorrect.">
            <a:extLst>
              <a:ext uri="{FF2B5EF4-FFF2-40B4-BE49-F238E27FC236}">
                <a16:creationId xmlns:a16="http://schemas.microsoft.com/office/drawing/2014/main" id="{39967691-A7FA-D858-3272-562102F20C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9102" r="19102"/>
          <a:stretch/>
        </p:blipFill>
        <p:spPr>
          <a:custGeom>
            <a:avLst/>
            <a:gdLst>
              <a:gd name="connsiteX0" fmla="*/ 0 w 7432675"/>
              <a:gd name="connsiteY0" fmla="*/ 6856431 h 6857999"/>
              <a:gd name="connsiteX1" fmla="*/ 1083393 w 7432675"/>
              <a:gd name="connsiteY1" fmla="*/ 6857999 h 6857999"/>
              <a:gd name="connsiteX2" fmla="*/ 0 w 7432675"/>
              <a:gd name="connsiteY2" fmla="*/ 6857999 h 6857999"/>
              <a:gd name="connsiteX3" fmla="*/ 254367 w 7432675"/>
              <a:gd name="connsiteY3" fmla="*/ 0 h 6857999"/>
              <a:gd name="connsiteX4" fmla="*/ 7432675 w 7432675"/>
              <a:gd name="connsiteY4" fmla="*/ 0 h 6857999"/>
              <a:gd name="connsiteX5" fmla="*/ 7432675 w 7432675"/>
              <a:gd name="connsiteY5" fmla="*/ 6857999 h 6857999"/>
              <a:gd name="connsiteX6" fmla="*/ 1084100 w 7432675"/>
              <a:gd name="connsiteY6" fmla="*/ 6857999 h 6857999"/>
              <a:gd name="connsiteX7" fmla="*/ 1170353 w 7432675"/>
              <a:gd name="connsiteY7" fmla="*/ 6559920 h 6857999"/>
              <a:gd name="connsiteX8" fmla="*/ 1371965 w 7432675"/>
              <a:gd name="connsiteY8" fmla="*/ 5665681 h 6857999"/>
              <a:gd name="connsiteX9" fmla="*/ 931699 w 7432675"/>
              <a:gd name="connsiteY9" fmla="*/ 3094984 h 6857999"/>
              <a:gd name="connsiteX10" fmla="*/ 254367 w 7432675"/>
              <a:gd name="connsiteY10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432675" h="6857999">
                <a:moveTo>
                  <a:pt x="0" y="6856431"/>
                </a:moveTo>
                <a:lnTo>
                  <a:pt x="1083393" y="6857999"/>
                </a:lnTo>
                <a:lnTo>
                  <a:pt x="0" y="6857999"/>
                </a:lnTo>
                <a:close/>
                <a:moveTo>
                  <a:pt x="254367" y="0"/>
                </a:moveTo>
                <a:lnTo>
                  <a:pt x="7432675" y="0"/>
                </a:lnTo>
                <a:lnTo>
                  <a:pt x="7432675" y="6857999"/>
                </a:lnTo>
                <a:lnTo>
                  <a:pt x="1084100" y="6857999"/>
                </a:lnTo>
                <a:lnTo>
                  <a:pt x="1170353" y="6559920"/>
                </a:lnTo>
                <a:cubicBezTo>
                  <a:pt x="1247083" y="6261841"/>
                  <a:pt x="1299999" y="5963761"/>
                  <a:pt x="1371965" y="5665681"/>
                </a:cubicBezTo>
                <a:cubicBezTo>
                  <a:pt x="1470743" y="5006095"/>
                  <a:pt x="1386429" y="4106562"/>
                  <a:pt x="931699" y="3094984"/>
                </a:cubicBezTo>
                <a:cubicBezTo>
                  <a:pt x="633604" y="2238437"/>
                  <a:pt x="282590" y="2111241"/>
                  <a:pt x="254367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036701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0AE77B6-4A43-48A6-993F-4B02BA06F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657856"/>
            <a:ext cx="10744186" cy="1589223"/>
          </a:xfrm>
        </p:spPr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C7BC08D9-C83B-44A9-95A7-340B660097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</p:spPr>
        <p:txBody>
          <a:bodyPr/>
          <a:lstStyle/>
          <a:p>
            <a:r>
              <a:rPr lang="en-US" dirty="0"/>
              <a:t>2/2/20XX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7A53C02-8978-44B1-B74C-2897F8E9F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</p:spPr>
        <p:txBody>
          <a:bodyPr/>
          <a:lstStyle/>
          <a:p>
            <a:fld id="{11A71338-8BA2-4C79-A6C5-5A8E30081D0C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20" name="Content Placeholder 2" descr="Team Placeholder ">
            <a:extLst>
              <a:ext uri="{FF2B5EF4-FFF2-40B4-BE49-F238E27FC236}">
                <a16:creationId xmlns:a16="http://schemas.microsoft.com/office/drawing/2014/main" id="{525C5852-7E11-44FA-9740-D63B474DDA56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79622277"/>
              </p:ext>
            </p:extLst>
          </p:nvPr>
        </p:nvGraphicFramePr>
        <p:xfrm>
          <a:off x="401638" y="169863"/>
          <a:ext cx="11407775" cy="4184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60508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ctangle 166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0" name="Freeform: Shape 199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2" name="Freeform: Shape 201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326AD51D-D59E-4689-A5DF-6A9857053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05578CCE-1E06-4634-B7D3-B75915B79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758694FA-DDF2-4463-8E27-E40C7B705D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266F117C-BB6F-4A4D-B9E6-7352647BF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FDD06D7-A858-4BE9-B269-786451727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B9716CE-4E07-44BE-9271-E478BBE78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F4E8B64A-EF2F-47BF-AF60-22693FBD5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9EBB16F-B1A9-45AE-9C7A-503A402F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BF44818A-E73A-4763-8B27-B5244AD16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D43A7F77-4F07-4CD4-B62F-B3AF76ADF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C64748D-7F97-429F-8A7B-8D7EEB1E2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0BB97A24-973F-442A-99BA-8AC5FB1D1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9732AE5-4438-4E42-834A-653713C0B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3E2B6CE-9310-4CD9-B1C7-2DBFB5613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959B4D1-86FF-4165-945E-3265E3F00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A8B56538-E579-4678-B2C4-190218F65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C898F5F-7AAE-453A-82FE-F4247F2F4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7D95DBF-0AAC-4741-91B1-649F6FE7D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B3F59BE-64EE-4780-9361-E231148A4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3BE6D2F5-CA3E-4BC3-B8FE-49E3FAC00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DEF74E0F-547D-4E30-B042-E040A1639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3948BBB3-C56E-4DCA-B93A-71D475476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6449CBA-E814-4F9C-9FC8-0B2E05BFB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5F9BC37-BDF5-45BE-B728-B10A9565A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14572B9-7D58-48F6-A290-9EF097595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2C4CAC2-0AC5-408F-92EA-7FB0F63A5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0504E629-A4AD-411E-B4C0-B205748A1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BA5C51-7F10-4E99-BF13-383E0B5DE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47F8EAE2-B22F-48D7-875C-C68B07B5C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7E1B9FF-384B-455E-88A2-93A4CC7910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69A8FF40-B2F4-4522-9598-E0F027915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7A6DA27B-24A2-4FAF-9CB9-A814BF835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ED48258A-6826-4A24-97F8-B65FE4D99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A43F6B7F-6CF7-4212-8A4C-0AF81FCC7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CD379A7-2614-4A67-8607-5A9FF0118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E972002F-2AF6-4170-83C8-3AC461AEA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F1082F6-3D56-4AD7-A271-A7CDEE46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CEA333-BCA4-414F-8235-43D426595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87971C1-BBD6-4201-A93D-DF09B2B4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528F0E17-F524-4028-ABA2-99D293B7F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9CA3BF8-B976-46BC-9FD8-0BBFED3A5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0B60B9-F7F0-4B6E-848E-94EB0E9D1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AF33B57A-CBB1-4201-BB5A-75E5AB6F8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C16721E5-E31C-4F26-9D10-29EDA029E0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DADFEDD-1B94-4EA7-B826-5E342BD4B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F0AE683-15D4-4904-BB82-96ADABE671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5EF4A50C-5A07-4204-8915-10F2B32D6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3E84E616-3881-4F89-8F3A-EC4C9F3EB4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ACE3E7B-5CF6-4605-8EA9-F03A222AA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977AE8FF-E1E0-49F8-972B-3BCAD57D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8F76A8B-AC15-4215-884C-57C94FE75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29813CA-E925-41BB-A818-AEEBD58D7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CED9DD07-B629-4508-99B3-666544E5D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859C10A-6DEF-4B98-9208-9681745D0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8F930A6-B089-462C-8699-E7DEC651D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9FCA652-5425-4350-80D2-DF3A72932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614C2703-817B-4E61-B0C1-B8A18B7B7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E9756F19-602C-437D-89D3-AA582DE6E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AD912F9B-FBEE-468E-9E40-4A911738B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C3008689-B0A9-46C9-888F-042737287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8AA2E07E-83FC-4A07-A945-64C914BB2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BC3CD54-7A49-4290-9D69-AC69160EE7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70" name="Rectangle 269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4" name="Flowchart: Document 8">
            <a:extLst>
              <a:ext uri="{FF2B5EF4-FFF2-40B4-BE49-F238E27FC236}">
                <a16:creationId xmlns:a16="http://schemas.microsoft.com/office/drawing/2014/main" id="{4BE5C09D-B3C1-42F3-B945-39AEDFD19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646597" y="287679"/>
            <a:ext cx="6867330" cy="627331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2632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0 w 21600"/>
              <a:gd name="connsiteY4" fmla="*/ 26328 h 47652"/>
              <a:gd name="connsiteX0" fmla="*/ 56 w 21600"/>
              <a:gd name="connsiteY0" fmla="*/ 9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56 w 21600"/>
              <a:gd name="connsiteY4" fmla="*/ 98 h 47652"/>
              <a:gd name="connsiteX0" fmla="*/ 37 w 21600"/>
              <a:gd name="connsiteY0" fmla="*/ 196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37 w 21600"/>
              <a:gd name="connsiteY4" fmla="*/ 196 h 47652"/>
              <a:gd name="connsiteX0" fmla="*/ 5 w 21606"/>
              <a:gd name="connsiteY0" fmla="*/ 196 h 47652"/>
              <a:gd name="connsiteX1" fmla="*/ 21568 w 21606"/>
              <a:gd name="connsiteY1" fmla="*/ 0 h 47652"/>
              <a:gd name="connsiteX2" fmla="*/ 21606 w 21606"/>
              <a:gd name="connsiteY2" fmla="*/ 43650 h 47652"/>
              <a:gd name="connsiteX3" fmla="*/ 6 w 21606"/>
              <a:gd name="connsiteY3" fmla="*/ 46500 h 47652"/>
              <a:gd name="connsiteX4" fmla="*/ 5 w 21606"/>
              <a:gd name="connsiteY4" fmla="*/ 196 h 47652"/>
              <a:gd name="connsiteX0" fmla="*/ 3 w 21642"/>
              <a:gd name="connsiteY0" fmla="*/ 1 h 47652"/>
              <a:gd name="connsiteX1" fmla="*/ 21604 w 21642"/>
              <a:gd name="connsiteY1" fmla="*/ 0 h 47652"/>
              <a:gd name="connsiteX2" fmla="*/ 21642 w 21642"/>
              <a:gd name="connsiteY2" fmla="*/ 43650 h 47652"/>
              <a:gd name="connsiteX3" fmla="*/ 42 w 21642"/>
              <a:gd name="connsiteY3" fmla="*/ 46500 h 47652"/>
              <a:gd name="connsiteX4" fmla="*/ 3 w 21642"/>
              <a:gd name="connsiteY4" fmla="*/ 1 h 47652"/>
              <a:gd name="connsiteX0" fmla="*/ 3 w 21642"/>
              <a:gd name="connsiteY0" fmla="*/ 0 h 47651"/>
              <a:gd name="connsiteX1" fmla="*/ 21623 w 21642"/>
              <a:gd name="connsiteY1" fmla="*/ 97 h 47651"/>
              <a:gd name="connsiteX2" fmla="*/ 21642 w 21642"/>
              <a:gd name="connsiteY2" fmla="*/ 43649 h 47651"/>
              <a:gd name="connsiteX3" fmla="*/ 42 w 21642"/>
              <a:gd name="connsiteY3" fmla="*/ 46499 h 47651"/>
              <a:gd name="connsiteX4" fmla="*/ 3 w 21642"/>
              <a:gd name="connsiteY4" fmla="*/ 0 h 47651"/>
              <a:gd name="connsiteX0" fmla="*/ 3 w 21642"/>
              <a:gd name="connsiteY0" fmla="*/ 147 h 47798"/>
              <a:gd name="connsiteX1" fmla="*/ 21623 w 21642"/>
              <a:gd name="connsiteY1" fmla="*/ 0 h 47798"/>
              <a:gd name="connsiteX2" fmla="*/ 21642 w 21642"/>
              <a:gd name="connsiteY2" fmla="*/ 43796 h 47798"/>
              <a:gd name="connsiteX3" fmla="*/ 42 w 21642"/>
              <a:gd name="connsiteY3" fmla="*/ 46646 h 47798"/>
              <a:gd name="connsiteX4" fmla="*/ 3 w 21642"/>
              <a:gd name="connsiteY4" fmla="*/ 147 h 47798"/>
              <a:gd name="connsiteX0" fmla="*/ 17 w 21656"/>
              <a:gd name="connsiteY0" fmla="*/ 147 h 47742"/>
              <a:gd name="connsiteX1" fmla="*/ 21637 w 21656"/>
              <a:gd name="connsiteY1" fmla="*/ 0 h 47742"/>
              <a:gd name="connsiteX2" fmla="*/ 21656 w 21656"/>
              <a:gd name="connsiteY2" fmla="*/ 43796 h 47742"/>
              <a:gd name="connsiteX3" fmla="*/ 0 w 21656"/>
              <a:gd name="connsiteY3" fmla="*/ 46582 h 47742"/>
              <a:gd name="connsiteX4" fmla="*/ 17 w 21656"/>
              <a:gd name="connsiteY4" fmla="*/ 147 h 47742"/>
              <a:gd name="connsiteX0" fmla="*/ 17 w 21663"/>
              <a:gd name="connsiteY0" fmla="*/ 73 h 47668"/>
              <a:gd name="connsiteX1" fmla="*/ 21663 w 21663"/>
              <a:gd name="connsiteY1" fmla="*/ 0 h 47668"/>
              <a:gd name="connsiteX2" fmla="*/ 21656 w 21663"/>
              <a:gd name="connsiteY2" fmla="*/ 43722 h 47668"/>
              <a:gd name="connsiteX3" fmla="*/ 0 w 21663"/>
              <a:gd name="connsiteY3" fmla="*/ 46508 h 47668"/>
              <a:gd name="connsiteX4" fmla="*/ 17 w 21663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64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70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4 w 21676"/>
              <a:gd name="connsiteY0" fmla="*/ 0 h 47722"/>
              <a:gd name="connsiteX1" fmla="*/ 21676 w 21676"/>
              <a:gd name="connsiteY1" fmla="*/ 54 h 47722"/>
              <a:gd name="connsiteX2" fmla="*/ 21675 w 21676"/>
              <a:gd name="connsiteY2" fmla="*/ 43776 h 47722"/>
              <a:gd name="connsiteX3" fmla="*/ 13 w 21676"/>
              <a:gd name="connsiteY3" fmla="*/ 46562 h 47722"/>
              <a:gd name="connsiteX4" fmla="*/ 4 w 21676"/>
              <a:gd name="connsiteY4" fmla="*/ 0 h 47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6" h="47722">
                <a:moveTo>
                  <a:pt x="4" y="0"/>
                </a:moveTo>
                <a:lnTo>
                  <a:pt x="21676" y="54"/>
                </a:lnTo>
                <a:cubicBezTo>
                  <a:pt x="21676" y="5828"/>
                  <a:pt x="21675" y="38002"/>
                  <a:pt x="21675" y="43776"/>
                </a:cubicBezTo>
                <a:cubicBezTo>
                  <a:pt x="10875" y="43776"/>
                  <a:pt x="10813" y="50312"/>
                  <a:pt x="13" y="46562"/>
                </a:cubicBezTo>
                <a:cubicBezTo>
                  <a:pt x="32" y="31095"/>
                  <a:pt x="-15" y="15467"/>
                  <a:pt x="4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628E122F-BCB2-43BD-850B-48491CEEF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414FAAF8-31CB-4B07-B529-5A88EFF68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746BA361-B0A5-4ABB-A288-CFDE7BAEF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453021D8-E018-4408-8CCA-024F3FC31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2B92D8BD-E859-46F2-89FC-FC259125D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D731C846-C584-4E9F-872D-500B07D10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9FD6636C-54CD-4310-9F2B-9A9CF3EC9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288113FA-166F-40E3-991C-33200E387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85DD2EA6-4E91-475D-B141-030955A02E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077A4A45-7AB6-4608-9030-A70A5E3B3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D8252ABC-9FDF-43E9-A030-94081E583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3D5000E7-8B90-4C3E-9DA8-8A7DF0152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2DD251B8-330C-4939-93B6-C4FEDF6ACF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6763F2D5-1D97-451F-9EE1-C959342FC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09B81618-BDA5-46C2-A54E-4448465A5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F15D9E70-4AC3-46E9-93DB-07CB2B41E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15B884CB-61A3-4841-A661-215EE93E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51808844-2CD5-4FB3-B3F6-CE5B82F89A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9FFDFB79-ADB0-49E8-919B-A0BB9190F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63AABDCA-76BB-4D33-8117-D688C0BF9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7C3DC4D8-930D-4D21-A1D0-45FF81BA15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DFC86F57-A8B2-4BA9-8751-CF0F43F25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E6A34578-DE1C-4566-8856-1430B428B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8DEE8827-9D87-4C09-9A85-FB043BFB0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3FE11D9A-8DF5-4CD5-9B3C-4BBE69908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6150C108-376E-4B3A-84BE-5288AC2D5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FBF9B4D-FC7D-4A99-9AD8-90C125364F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C747BAB4-EE42-4FB9-ABB4-6ABF823F6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F56D09A2-DE8A-4396-A490-AC84A387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37F35D0F-3113-4375-9BA7-093C9BC7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Placeholder 10" descr="A hand touching a button&#10;&#10;AI-generated content may be incorrect.">
            <a:extLst>
              <a:ext uri="{FF2B5EF4-FFF2-40B4-BE49-F238E27FC236}">
                <a16:creationId xmlns:a16="http://schemas.microsoft.com/office/drawing/2014/main" id="{A5B2B9A6-C9C6-8919-FA12-83FBE1D83CE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266" r="-1" b="1861"/>
          <a:stretch>
            <a:fillRect/>
          </a:stretch>
        </p:blipFill>
        <p:spPr>
          <a:xfrm>
            <a:off x="175917" y="168275"/>
            <a:ext cx="11863679" cy="6531364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4122A-7E05-408B-9546-A9E085CE81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cap="all">
                <a:solidFill>
                  <a:srgbClr val="FFFFFF"/>
                </a:solidFill>
              </a:rPr>
              <a:t>2/2/20XX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4C1BF-C224-4BC2-B070-F631007AA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1A71338-8BA2-4C79-A6C5-5A8E30081D0C}" type="slidenum">
              <a:rPr lang="en-US" cap="all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cap="al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6513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neVTI">
  <a:themeElements>
    <a:clrScheme name="Custom 51">
      <a:dk1>
        <a:sysClr val="windowText" lastClr="000000"/>
      </a:dk1>
      <a:lt1>
        <a:sysClr val="window" lastClr="FFFFFF"/>
      </a:lt1>
      <a:dk2>
        <a:srgbClr val="12154E"/>
      </a:dk2>
      <a:lt2>
        <a:srgbClr val="EEEEEE"/>
      </a:lt2>
      <a:accent1>
        <a:srgbClr val="FD8686"/>
      </a:accent1>
      <a:accent2>
        <a:srgbClr val="B495C2"/>
      </a:accent2>
      <a:accent3>
        <a:srgbClr val="8F99BB"/>
      </a:accent3>
      <a:accent4>
        <a:srgbClr val="A3A3C1"/>
      </a:accent4>
      <a:accent5>
        <a:srgbClr val="7162FE"/>
      </a:accent5>
      <a:accent6>
        <a:srgbClr val="1EBE9B"/>
      </a:accent6>
      <a:hlink>
        <a:srgbClr val="EF08F7"/>
      </a:hlink>
      <a:folHlink>
        <a:srgbClr val="8477FE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9FD94B-CF2B-4485-954E-6805E96E51F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38316A4-DB9D-4B40-83D1-0433996D54B0}">
  <ds:schemaRefs>
    <ds:schemaRef ds:uri="http://schemas.microsoft.com/office/infopath/2007/PartnerControls"/>
    <ds:schemaRef ds:uri="71af3243-3dd4-4a8d-8c0d-dd76da1f02a5"/>
    <ds:schemaRef ds:uri="http://www.w3.org/XML/1998/namespace"/>
    <ds:schemaRef ds:uri="http://schemas.microsoft.com/sharepoint/v3"/>
    <ds:schemaRef ds:uri="http://schemas.openxmlformats.org/package/2006/metadata/core-properties"/>
    <ds:schemaRef ds:uri="http://schemas.microsoft.com/office/2006/metadata/properties"/>
    <ds:schemaRef ds:uri="230e9df3-be65-4c73-a93b-d1236ebd677e"/>
    <ds:schemaRef ds:uri="http://schemas.microsoft.com/office/2006/documentManagement/types"/>
    <ds:schemaRef ds:uri="http://purl.org/dc/elements/1.1/"/>
    <ds:schemaRef ds:uri="16c05727-aa75-4e4a-9b5f-8a80a1165891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E5C9C91-7BEA-497B-8B74-808BB086450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Sine design</Template>
  <TotalTime>5</TotalTime>
  <Words>546</Words>
  <Application>Microsoft Office PowerPoint</Application>
  <PresentationFormat>Widescreen</PresentationFormat>
  <Paragraphs>123</Paragraphs>
  <Slides>9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SineVTI</vt:lpstr>
      <vt:lpstr>Finding Transformer Circuits with Edge Pruning (NeuRIPS 2024)</vt:lpstr>
      <vt:lpstr>   Pitfalls of Other Methods</vt:lpstr>
      <vt:lpstr>High Level Overview of Our Method</vt:lpstr>
      <vt:lpstr>Working of Masking System</vt:lpstr>
      <vt:lpstr>Lagrangian Sparsity Enforcement</vt:lpstr>
      <vt:lpstr>Loss Function</vt:lpstr>
      <vt:lpstr>   Code Walkthrough</vt:lpstr>
      <vt:lpstr>Team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Antariksh Das</dc:creator>
  <cp:lastModifiedBy>Antariksh Das</cp:lastModifiedBy>
  <cp:revision>541</cp:revision>
  <dcterms:created xsi:type="dcterms:W3CDTF">2025-11-06T18:35:58Z</dcterms:created>
  <dcterms:modified xsi:type="dcterms:W3CDTF">2025-11-06T19:57:47Z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